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Lst>
  <p:sldSz cx="9144000" cy="5143500" type="screen16x9"/>
  <p:notesSz cx="6858000" cy="9144000"/>
  <p:embeddedFontLst>
    <p:embeddedFont>
      <p:font typeface="Bebas Neue" panose="020B0606020202050201" pitchFamily="34" charset="0"/>
      <p:regular r:id="rId58"/>
    </p:embeddedFont>
    <p:embeddedFont>
      <p:font typeface="Fira Sans Condensed Medium" panose="020B0604020202020204" pitchFamily="34" charset="0"/>
      <p:regular r:id="rId59"/>
      <p:bold r:id="rId60"/>
      <p:italic r:id="rId61"/>
      <p:boldItalic r:id="rId62"/>
    </p:embeddedFont>
    <p:embeddedFont>
      <p:font typeface="Karla" pitchFamily="2" charset="0"/>
      <p:regular r:id="rId63"/>
      <p:bold r:id="rId64"/>
      <p:italic r:id="rId65"/>
      <p:boldItalic r:id="rId66"/>
    </p:embeddedFont>
    <p:embeddedFont>
      <p:font typeface="Lato" panose="020F0502020204030203" pitchFamily="34" charset="0"/>
      <p:regular r:id="rId67"/>
      <p:bold r:id="rId68"/>
      <p:italic r:id="rId69"/>
      <p:boldItalic r:id="rId70"/>
    </p:embeddedFont>
    <p:embeddedFont>
      <p:font typeface="Montserrat" panose="00000500000000000000" pitchFamily="2" charset="0"/>
      <p:regular r:id="rId71"/>
      <p:bold r:id="rId72"/>
      <p:italic r:id="rId73"/>
      <p:boldItalic r:id="rId74"/>
    </p:embeddedFont>
    <p:embeddedFont>
      <p:font typeface="Red Hat Text" panose="020B0604020202020204" charset="0"/>
      <p:regular r:id="rId75"/>
      <p:bold r:id="rId76"/>
      <p:italic r:id="rId77"/>
      <p:boldItalic r:id="rId78"/>
    </p:embeddedFont>
    <p:embeddedFont>
      <p:font typeface="Red Hat Text Medium" panose="020B0604020202020204" charset="0"/>
      <p:regular r:id="rId79"/>
      <p:bold r:id="rId80"/>
      <p:italic r:id="rId81"/>
      <p:boldItalic r:id="rId82"/>
    </p:embeddedFont>
    <p:embeddedFont>
      <p:font typeface="Roboto" panose="02000000000000000000" pitchFamily="2" charset="0"/>
      <p:regular r:id="rId83"/>
    </p:embeddedFont>
    <p:embeddedFont>
      <p:font typeface="Staatliches" pitchFamily="2" charset="0"/>
      <p:regular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B1A62D-075C-4EF2-AC3B-4A4AE712CA00}">
  <a:tblStyle styleId="{E7B1A62D-075C-4EF2-AC3B-4A4AE712CA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84"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font" Target="fonts/font22.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2ecb96d71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2ecb96d71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572290b728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572290b728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572290b728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572290b728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79a20ab2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79a20ab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572290b728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572290b72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572290b72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572290b72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579a20ab2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579a20ab2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579a20ab2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579a20ab2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290b728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290b72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572290b728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572290b728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3 preprocessing steps were carried out prior modeling. These are carried out in series, one after the other.</a:t>
            </a:r>
            <a:endParaRPr/>
          </a:p>
          <a:p>
            <a:pPr marL="457200" lvl="0" indent="-298450" algn="l" rtl="0">
              <a:spcBef>
                <a:spcPts val="0"/>
              </a:spcBef>
              <a:spcAft>
                <a:spcPts val="0"/>
              </a:spcAft>
              <a:buSzPts val="1100"/>
              <a:buChar char="●"/>
            </a:pPr>
            <a:r>
              <a:rPr lang="en"/>
              <a:t>1st is OHE…</a:t>
            </a:r>
            <a:endParaRPr/>
          </a:p>
          <a:p>
            <a:pPr marL="457200" lvl="0" indent="-298450" algn="l" rtl="0">
              <a:spcBef>
                <a:spcPts val="0"/>
              </a:spcBef>
              <a:spcAft>
                <a:spcPts val="0"/>
              </a:spcAft>
              <a:buSzPts val="1100"/>
              <a:buChar char="●"/>
            </a:pPr>
            <a:r>
              <a:rPr lang="en"/>
              <a:t>2nd is SMOTE</a:t>
            </a:r>
            <a:endParaRPr/>
          </a:p>
          <a:p>
            <a:pPr marL="457200" lvl="0" indent="-298450" algn="l" rtl="0">
              <a:spcBef>
                <a:spcPts val="0"/>
              </a:spcBef>
              <a:spcAft>
                <a:spcPts val="0"/>
              </a:spcAft>
              <a:buSzPts val="1100"/>
              <a:buChar char="●"/>
            </a:pPr>
            <a:r>
              <a:rPr lang="en"/>
              <a:t>3rd is the Standard Scaler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576092cd0f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576092cd0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572290b728_1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572290b728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Why One Hot Encode? Machine Learning model can only take in numerical data</a:t>
            </a:r>
            <a:endParaRPr/>
          </a:p>
          <a:p>
            <a:pPr marL="457200" lvl="0" indent="-298450" algn="l" rtl="0">
              <a:spcBef>
                <a:spcPts val="0"/>
              </a:spcBef>
              <a:spcAft>
                <a:spcPts val="0"/>
              </a:spcAft>
              <a:buSzPts val="1100"/>
              <a:buChar char="●"/>
            </a:pPr>
            <a:r>
              <a:rPr lang="en"/>
              <a:t>So what One Hot Encoder does is it converts the Categorical features into 1s &amp; 0s so the model can read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572290b728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572290b728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Why SMOTE? Target class is badly imbalance with positive class @ 5% of the whole dataset. </a:t>
            </a:r>
            <a:endParaRPr/>
          </a:p>
          <a:p>
            <a:pPr marL="457200" lvl="0" indent="-298450" algn="l" rtl="0">
              <a:spcBef>
                <a:spcPts val="0"/>
              </a:spcBef>
              <a:spcAft>
                <a:spcPts val="0"/>
              </a:spcAft>
              <a:buSzPts val="1100"/>
              <a:buChar char="●"/>
            </a:pPr>
            <a:r>
              <a:rPr lang="en"/>
              <a:t>If fed into the model, it might not perform well in identifying the minority class</a:t>
            </a:r>
            <a:endParaRPr/>
          </a:p>
          <a:p>
            <a:pPr marL="457200" lvl="0" indent="-298450" algn="l" rtl="0">
              <a:spcBef>
                <a:spcPts val="0"/>
              </a:spcBef>
              <a:spcAft>
                <a:spcPts val="0"/>
              </a:spcAft>
              <a:buSzPts val="1100"/>
              <a:buChar char="●"/>
            </a:pPr>
            <a:r>
              <a:rPr lang="en">
                <a:solidFill>
                  <a:schemeClr val="dk1"/>
                </a:solidFill>
              </a:rPr>
              <a:t>SMOTE helps address this imbalance by creating synthetic examples of the minority class.</a:t>
            </a:r>
            <a:endParaRPr>
              <a:solidFill>
                <a:schemeClr val="dk1"/>
              </a:solidFill>
            </a:endParaRPr>
          </a:p>
          <a:p>
            <a:pPr marL="914400" lvl="1" indent="-298450" algn="l" rtl="0">
              <a:spcBef>
                <a:spcPts val="0"/>
              </a:spcBef>
              <a:spcAft>
                <a:spcPts val="0"/>
              </a:spcAft>
              <a:buClr>
                <a:schemeClr val="dk1"/>
              </a:buClr>
              <a:buSzPts val="1100"/>
              <a:buAutoNum type="alphaLcPeriod"/>
            </a:pPr>
            <a:r>
              <a:rPr lang="en">
                <a:solidFill>
                  <a:schemeClr val="dk1"/>
                </a:solidFill>
              </a:rPr>
              <a:t>Resample the data by creating new, artificial examples similar to the minority class.</a:t>
            </a:r>
            <a:endParaRPr>
              <a:solidFill>
                <a:schemeClr val="dk1"/>
              </a:solidFill>
            </a:endParaRPr>
          </a:p>
          <a:p>
            <a:pPr marL="914400" lvl="1" indent="-298450" algn="l" rtl="0">
              <a:spcBef>
                <a:spcPts val="0"/>
              </a:spcBef>
              <a:spcAft>
                <a:spcPts val="0"/>
              </a:spcAft>
              <a:buClr>
                <a:schemeClr val="dk1"/>
              </a:buClr>
              <a:buSzPts val="1100"/>
              <a:buAutoNum type="alphaLcPeriod"/>
            </a:pPr>
            <a:r>
              <a:rPr lang="en">
                <a:solidFill>
                  <a:schemeClr val="dk1"/>
                </a:solidFill>
              </a:rPr>
              <a:t>Both classes are equal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	Steps:</a:t>
            </a:r>
            <a:endParaRPr/>
          </a:p>
          <a:p>
            <a:pPr marL="914400" lvl="1" indent="-298450" algn="l" rtl="0">
              <a:spcBef>
                <a:spcPts val="0"/>
              </a:spcBef>
              <a:spcAft>
                <a:spcPts val="0"/>
              </a:spcAft>
              <a:buSzPts val="1100"/>
              <a:buAutoNum type="alphaLcPeriod"/>
            </a:pPr>
            <a:r>
              <a:rPr lang="en"/>
              <a:t>Identify Minority Class: First, SMOTE identifies the minority class.</a:t>
            </a:r>
            <a:endParaRPr/>
          </a:p>
          <a:p>
            <a:pPr marL="914400" lvl="1" indent="-298450" algn="l" rtl="0">
              <a:spcBef>
                <a:spcPts val="0"/>
              </a:spcBef>
              <a:spcAft>
                <a:spcPts val="0"/>
              </a:spcAft>
              <a:buSzPts val="1100"/>
              <a:buAutoNum type="alphaLcPeriod"/>
            </a:pPr>
            <a:r>
              <a:rPr lang="en"/>
              <a:t>Choose Neighbors: SMOTE then looks at each minority class example and selects its neighboring examples. These neighbors can be thought of as similar instances of the minority class.</a:t>
            </a:r>
            <a:endParaRPr/>
          </a:p>
          <a:p>
            <a:pPr marL="914400" lvl="1" indent="-298450" algn="l" rtl="0">
              <a:spcBef>
                <a:spcPts val="0"/>
              </a:spcBef>
              <a:spcAft>
                <a:spcPts val="0"/>
              </a:spcAft>
              <a:buSzPts val="1100"/>
              <a:buAutoNum type="alphaLcPeriod"/>
            </a:pPr>
            <a:r>
              <a:rPr lang="en"/>
              <a:t>Create Synthetic Examples: For each minority class example, SMOTE creates synthetic examples by combining features from the chosen neighbors. It randomly selects one of the neighbors, looks at the feature differences between the example and the neighbor, and adds a proportion of those differences to the example. This creates a new synthetic example that lies between the example and its chosen neighbor.</a:t>
            </a:r>
            <a:endParaRPr/>
          </a:p>
          <a:p>
            <a:pPr marL="914400" lvl="1" indent="-298450" algn="l" rtl="0">
              <a:spcBef>
                <a:spcPts val="0"/>
              </a:spcBef>
              <a:spcAft>
                <a:spcPts val="0"/>
              </a:spcAft>
              <a:buSzPts val="1100"/>
              <a:buAutoNum type="alphaLcPeriod"/>
            </a:pPr>
            <a:r>
              <a:rPr lang="en"/>
              <a:t>Repeat for Desired Amount: SMOTE repeats this process until it generates the desired amount of synthetic examples for the minority class, thereby balancing the dataset.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572290b728_1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572290b728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After the preprocessing steps, the data is ready for the model to train on.</a:t>
            </a:r>
            <a:endParaRPr/>
          </a:p>
          <a:p>
            <a:pPr marL="457200" lvl="0" indent="-298450" algn="l" rtl="0">
              <a:spcBef>
                <a:spcPts val="0"/>
              </a:spcBef>
              <a:spcAft>
                <a:spcPts val="0"/>
              </a:spcAft>
              <a:buSzPts val="1100"/>
              <a:buChar char="●"/>
            </a:pPr>
            <a:r>
              <a:rPr lang="en"/>
              <a:t>We deployed 4 models, namely..</a:t>
            </a:r>
            <a:endParaRPr/>
          </a:p>
          <a:p>
            <a:pPr marL="457200" lvl="0" indent="-298450" algn="l" rtl="0">
              <a:spcBef>
                <a:spcPts val="0"/>
              </a:spcBef>
              <a:spcAft>
                <a:spcPts val="0"/>
              </a:spcAft>
              <a:buSzPts val="1100"/>
              <a:buChar char="●"/>
            </a:pPr>
            <a:r>
              <a:rPr lang="en"/>
              <a:t>Hyperparameters tuning were carried on all 4 models for evaluation</a:t>
            </a:r>
            <a:endParaRPr/>
          </a:p>
          <a:p>
            <a:pPr marL="457200" lvl="0" indent="-298450" algn="l" rtl="0">
              <a:spcBef>
                <a:spcPts val="0"/>
              </a:spcBef>
              <a:spcAft>
                <a:spcPts val="0"/>
              </a:spcAft>
              <a:buSzPts val="1100"/>
              <a:buChar char="●"/>
            </a:pPr>
            <a:r>
              <a:rPr lang="en"/>
              <a:t>Lastly the Ensemble Voting Classifier was deployed with 4 previously trained models to make prediction on the dataset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572290b728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572290b728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572290b728_1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572290b728_1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2edc449adc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2edc449ad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2eda55d7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2eda55d7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572290b72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572290b72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WenXi for sharing how we built our model.</a:t>
            </a:r>
            <a:br>
              <a:rPr lang="en"/>
            </a:br>
            <a:r>
              <a:rPr lang="en"/>
              <a:t>Now it’s time to have some recap of the key numbers.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edc449adc_4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edc449adc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1,999 was the first year where the first West Nile Virus was observed and till date we have had 56,569 reported cases where roughly half of them requires hospitalisation and neurologic invasive diseases.</a:t>
            </a:r>
            <a:endParaRPr/>
          </a:p>
          <a:p>
            <a:pPr marL="0" lvl="0" indent="0" algn="l" rtl="0">
              <a:spcBef>
                <a:spcPts val="0"/>
              </a:spcBef>
              <a:spcAft>
                <a:spcPts val="0"/>
              </a:spcAft>
              <a:buNone/>
            </a:pPr>
            <a:r>
              <a:rPr lang="en"/>
              <a:t>The 3 numbers are important because the medical treatment cost has a very big range depending on the symptoms observed.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2edc449adc_4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2edc449adc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arranged the medical costs required to from low to high.</a:t>
            </a:r>
            <a:endParaRPr/>
          </a:p>
          <a:p>
            <a:pPr marL="0" lvl="0" indent="0" algn="l" rtl="0">
              <a:spcBef>
                <a:spcPts val="0"/>
              </a:spcBef>
              <a:spcAft>
                <a:spcPts val="0"/>
              </a:spcAft>
              <a:buNone/>
            </a:pPr>
            <a:r>
              <a:rPr lang="en"/>
              <a:t>The moment a person requires hospitalisation, that is when the medical treatment costs become really high.</a:t>
            </a:r>
            <a:endParaRPr/>
          </a:p>
          <a:p>
            <a:pPr marL="0" lvl="0" indent="0" algn="l" rtl="0">
              <a:spcBef>
                <a:spcPts val="0"/>
              </a:spcBef>
              <a:spcAft>
                <a:spcPts val="0"/>
              </a:spcAft>
              <a:buNone/>
            </a:pPr>
            <a:endParaRPr/>
          </a:p>
          <a:p>
            <a:pPr marL="0" lvl="0" indent="0" algn="l" rtl="0">
              <a:spcBef>
                <a:spcPts val="0"/>
              </a:spcBef>
              <a:spcAft>
                <a:spcPts val="0"/>
              </a:spcAft>
              <a:buNone/>
            </a:pPr>
            <a:r>
              <a:rPr lang="en"/>
              <a:t>Note that these numbers have yet to taken into account of potential income loss due to unable to 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76092cd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76092cd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2edc449adc_4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2edc449adc_4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are going to compare the medical costs we had just now with the cost of controlling measures.</a:t>
            </a:r>
            <a:endParaRPr/>
          </a:p>
          <a:p>
            <a:pPr marL="0" lvl="0" indent="0" algn="l" rtl="0">
              <a:spcBef>
                <a:spcPts val="0"/>
              </a:spcBef>
              <a:spcAft>
                <a:spcPts val="0"/>
              </a:spcAft>
              <a:buNone/>
            </a:pPr>
            <a:r>
              <a:rPr lang="en"/>
              <a:t>We can easily see that relative to the treatment cost, the cost of controlling measures is much lower.</a:t>
            </a:r>
            <a:endParaRPr/>
          </a:p>
          <a:p>
            <a:pPr marL="0" lvl="0" indent="0" algn="l" rtl="0">
              <a:spcBef>
                <a:spcPts val="0"/>
              </a:spcBef>
              <a:spcAft>
                <a:spcPts val="0"/>
              </a:spcAft>
              <a:buNone/>
            </a:pPr>
            <a:endParaRPr/>
          </a:p>
          <a:p>
            <a:pPr marL="0" lvl="0" indent="0" algn="l" rtl="0">
              <a:spcBef>
                <a:spcPts val="0"/>
              </a:spcBef>
              <a:spcAft>
                <a:spcPts val="0"/>
              </a:spcAft>
              <a:buNone/>
            </a:pPr>
            <a:r>
              <a:rPr lang="en"/>
              <a:t>Everything is self explanatory other than sentinel chickens, where we deploy chickens to mosquitoes populated area and actively test their blood samples to detect the presence of west nile virus.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2edc449ad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2edc449ad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American Society of Tropical Medicine, the overall estimated loss of west nile virus is 56 millions per year.</a:t>
            </a:r>
            <a:endParaRPr/>
          </a:p>
          <a:p>
            <a:pPr marL="0" lvl="0" indent="0" algn="l" rtl="0">
              <a:spcBef>
                <a:spcPts val="0"/>
              </a:spcBef>
              <a:spcAft>
                <a:spcPts val="0"/>
              </a:spcAft>
              <a:buNone/>
            </a:pPr>
            <a:r>
              <a:rPr lang="en"/>
              <a:t>Given that Chicago City is having 2.67% of US population, we did a simple ratio calculation and came out that</a:t>
            </a:r>
            <a:endParaRPr/>
          </a:p>
          <a:p>
            <a:pPr marL="0" lvl="0" indent="0" algn="l" rtl="0">
              <a:spcBef>
                <a:spcPts val="0"/>
              </a:spcBef>
              <a:spcAft>
                <a:spcPts val="0"/>
              </a:spcAft>
              <a:buNone/>
            </a:pPr>
            <a:endParaRPr/>
          </a:p>
          <a:p>
            <a:pPr marL="0" lvl="0" indent="0" algn="l" rtl="0">
              <a:spcBef>
                <a:spcPts val="0"/>
              </a:spcBef>
              <a:spcAft>
                <a:spcPts val="0"/>
              </a:spcAft>
              <a:buNone/>
            </a:pPr>
            <a:r>
              <a:rPr lang="en"/>
              <a:t>Chicago city loss about 1.5 millions per year for West Nile Virus.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579a20ab2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579a20ab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reference to that, we have come out with 3 approaches in fighting against west nile virus.</a:t>
            </a:r>
            <a:endParaRPr/>
          </a:p>
          <a:p>
            <a:pPr marL="0" lvl="0" indent="0" algn="l" rtl="0">
              <a:spcBef>
                <a:spcPts val="0"/>
              </a:spcBef>
              <a:spcAft>
                <a:spcPts val="0"/>
              </a:spcAft>
              <a:buNone/>
            </a:pPr>
            <a:endParaRPr/>
          </a:p>
          <a:p>
            <a:pPr marL="0" lvl="0" indent="0" algn="l" rtl="0">
              <a:spcBef>
                <a:spcPts val="0"/>
              </a:spcBef>
              <a:spcAft>
                <a:spcPts val="0"/>
              </a:spcAft>
              <a:buNone/>
            </a:pPr>
            <a:r>
              <a:rPr lang="en"/>
              <a:t>Where minimalist is to start taking actions only after human case.</a:t>
            </a:r>
            <a:endParaRPr/>
          </a:p>
          <a:p>
            <a:pPr marL="0" lvl="0" indent="0" algn="l" rtl="0">
              <a:spcBef>
                <a:spcPts val="0"/>
              </a:spcBef>
              <a:spcAft>
                <a:spcPts val="0"/>
              </a:spcAft>
              <a:buNone/>
            </a:pPr>
            <a:r>
              <a:rPr lang="en"/>
              <a:t>For economist, we will use machine learning in assisting us to make decisions where the life-saving approach is to deploy on the ground methods in early detection and perform preventive measures for it.</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572290b728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572290b728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pros and cons of each method is listed in the table here.</a:t>
            </a:r>
            <a:endParaRPr/>
          </a:p>
          <a:p>
            <a:pPr marL="0" lvl="0" indent="0" algn="l" rtl="0">
              <a:spcBef>
                <a:spcPts val="0"/>
              </a:spcBef>
              <a:spcAft>
                <a:spcPts val="0"/>
              </a:spcAft>
              <a:buNone/>
            </a:pPr>
            <a:endParaRPr/>
          </a:p>
          <a:p>
            <a:pPr marL="0" lvl="0" indent="0" algn="l" rtl="0">
              <a:spcBef>
                <a:spcPts val="0"/>
              </a:spcBef>
              <a:spcAft>
                <a:spcPts val="0"/>
              </a:spcAft>
              <a:buNone/>
            </a:pPr>
            <a:r>
              <a:rPr lang="en"/>
              <a:t>Every method has its own merits but we have to be aware that we have constraints when it comes to reality.</a:t>
            </a:r>
            <a:endParaRPr/>
          </a:p>
          <a:p>
            <a:pPr marL="0" lvl="0" indent="0" algn="l" rtl="0">
              <a:spcBef>
                <a:spcPts val="0"/>
              </a:spcBef>
              <a:spcAft>
                <a:spcPts val="0"/>
              </a:spcAft>
              <a:buNone/>
            </a:pPr>
            <a:r>
              <a:rPr lang="en"/>
              <a:t>In our most ideal situation, we’d like to have sufficient effort invested to fight against the virus and at the same time, deploy our resources within constraints and means.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579a20ab2d_1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2579a20ab2d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example, one of the constraints we have is financial constraints.</a:t>
            </a:r>
            <a:endParaRPr/>
          </a:p>
          <a:p>
            <a:pPr marL="0" lvl="0" indent="0" algn="l" rtl="0">
              <a:spcBef>
                <a:spcPts val="0"/>
              </a:spcBef>
              <a:spcAft>
                <a:spcPts val="0"/>
              </a:spcAft>
              <a:buNone/>
            </a:pPr>
            <a:r>
              <a:rPr lang="en"/>
              <a:t>If we were to spray diligently according to life-saving approach, with reference to data from other cities, we would easily spend about 3.5 million dollars.</a:t>
            </a:r>
            <a:endParaRPr/>
          </a:p>
          <a:p>
            <a:pPr marL="0" lvl="0" indent="0" algn="l" rtl="0">
              <a:spcBef>
                <a:spcPts val="0"/>
              </a:spcBef>
              <a:spcAft>
                <a:spcPts val="0"/>
              </a:spcAft>
              <a:buNone/>
            </a:pPr>
            <a:endParaRPr/>
          </a:p>
          <a:p>
            <a:pPr marL="0" lvl="0" indent="0" algn="l" rtl="0">
              <a:spcBef>
                <a:spcPts val="0"/>
              </a:spcBef>
              <a:spcAft>
                <a:spcPts val="0"/>
              </a:spcAft>
              <a:buNone/>
            </a:pPr>
            <a:r>
              <a:rPr lang="en"/>
              <a:t>With the help of machine learning, when we spray all positive predictions and area of false negative predictions, we might reduce the cost by 78.5% to 814 thousands.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579a20ab2d_1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579a20ab2d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as shared earlier, we want our per dollar spent to be effective, while we don’t have the chart for effectiveness in spraying.</a:t>
            </a:r>
            <a:endParaRPr/>
          </a:p>
          <a:p>
            <a:pPr marL="0" lvl="0" indent="0" algn="l" rtl="0">
              <a:spcBef>
                <a:spcPts val="0"/>
              </a:spcBef>
              <a:spcAft>
                <a:spcPts val="0"/>
              </a:spcAft>
              <a:buNone/>
            </a:pPr>
            <a:endParaRPr/>
          </a:p>
          <a:p>
            <a:pPr marL="0" lvl="0" indent="0" algn="l" rtl="0">
              <a:spcBef>
                <a:spcPts val="0"/>
              </a:spcBef>
              <a:spcAft>
                <a:spcPts val="0"/>
              </a:spcAft>
              <a:buNone/>
            </a:pPr>
            <a:r>
              <a:rPr lang="en"/>
              <a:t>We can derive that spraying in August will have more potential value than spraying in other months.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79a20ab2d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579a20ab2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our recommendations is as such.</a:t>
            </a:r>
            <a:endParaRPr/>
          </a:p>
          <a:p>
            <a:pPr marL="0" lvl="0" indent="0" algn="l" rtl="0">
              <a:spcBef>
                <a:spcPts val="0"/>
              </a:spcBef>
              <a:spcAft>
                <a:spcPts val="0"/>
              </a:spcAft>
              <a:buNone/>
            </a:pPr>
            <a:r>
              <a:rPr lang="en"/>
              <a:t>From May to October, we prevent West Nile Virus by Economist Approach and during down season of West Nile Virus, we go with the minimalist approach.</a:t>
            </a:r>
            <a:endParaRPr/>
          </a:p>
          <a:p>
            <a:pPr marL="0" lvl="0" indent="0" algn="l" rtl="0">
              <a:spcBef>
                <a:spcPts val="0"/>
              </a:spcBef>
              <a:spcAft>
                <a:spcPts val="0"/>
              </a:spcAft>
              <a:buNone/>
            </a:pPr>
            <a:endParaRPr/>
          </a:p>
          <a:p>
            <a:pPr marL="0" lvl="0" indent="0" algn="l" rtl="0">
              <a:spcBef>
                <a:spcPts val="0"/>
              </a:spcBef>
              <a:spcAft>
                <a:spcPts val="0"/>
              </a:spcAft>
              <a:buNone/>
            </a:pPr>
            <a:r>
              <a:rPr lang="en"/>
              <a:t>As mentioned from our EDA, once Culex Pipiens have found to be present in an area, the area deserves 5 times more attention than all other species.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579a20ab2d_1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579a20ab2d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Protective Educations are the lowest cost with highest potential return. Teaching residents to wear long sleeves on August might prove to be a more successful prevention measures than spraying the whole city.</a:t>
            </a:r>
            <a:endParaRPr/>
          </a:p>
          <a:p>
            <a:pPr marL="0" lvl="0" indent="0" algn="l" rtl="0">
              <a:spcBef>
                <a:spcPts val="0"/>
              </a:spcBef>
              <a:spcAft>
                <a:spcPts val="0"/>
              </a:spcAft>
              <a:buNone/>
            </a:pPr>
            <a:endParaRPr/>
          </a:p>
          <a:p>
            <a:pPr marL="0" lvl="0" indent="0" algn="l" rtl="0">
              <a:spcBef>
                <a:spcPts val="0"/>
              </a:spcBef>
              <a:spcAft>
                <a:spcPts val="0"/>
              </a:spcAft>
              <a:buNone/>
            </a:pPr>
            <a:r>
              <a:rPr lang="en"/>
              <a:t>Our educational campaign is at this point in time, still depending much on the local agencies. We’ll propose to start considering doing educational campaign over social media from May to Sep to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572290b72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572290b72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2edc449adc_4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22edc449adc_4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2ecf92b273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2ecf92b27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2edc449adc_4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2edc449adc_4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2edc449adc_4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2edc449adc_4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572290b728_1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2572290b728_1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79a20ab2d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79a20ab2d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579a20ab2d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579a20ab2d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579a20ab2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2579a20ab2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2edc449adc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2edc449ad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572290b728_1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2572290b728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572290b728_1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572290b728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572290b728_1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2572290b728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579a20ab2d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579a20ab2d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579a20ab2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579a20ab2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2579a20ab2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2579a20ab2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579a20ab2d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2579a20ab2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579a20ab2d_1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2579a20ab2d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735de951b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735de951b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735de951b3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735de951b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572290b728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572290b728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72290b728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572290b72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579a20ab2d_1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579a20ab2d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572290b72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572290b72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stories.freepik.com/" TargetMode="Externa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10" name="Google Shape;10;p2"/>
          <p:cNvSpPr txBox="1">
            <a:spLocks noGrp="1"/>
          </p:cNvSpPr>
          <p:nvPr>
            <p:ph type="ctrTitle"/>
          </p:nvPr>
        </p:nvSpPr>
        <p:spPr>
          <a:xfrm>
            <a:off x="713250" y="786314"/>
            <a:ext cx="2956800" cy="1899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4000"/>
              <a:buFont typeface="Bebas Neue"/>
              <a:buNone/>
              <a:defRPr sz="72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11" name="Google Shape;11;p2"/>
          <p:cNvSpPr txBox="1">
            <a:spLocks noGrp="1"/>
          </p:cNvSpPr>
          <p:nvPr>
            <p:ph type="subTitle" idx="1"/>
          </p:nvPr>
        </p:nvSpPr>
        <p:spPr>
          <a:xfrm>
            <a:off x="713250" y="2609550"/>
            <a:ext cx="3039300" cy="766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Font typeface="Montserrat"/>
              <a:buNone/>
              <a:defRPr sz="2000"/>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 name="Google Shape;12;p2"/>
          <p:cNvSpPr/>
          <p:nvPr/>
        </p:nvSpPr>
        <p:spPr>
          <a:xfrm>
            <a:off x="7364748" y="538275"/>
            <a:ext cx="1158874" cy="433276"/>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8652" y="211175"/>
            <a:ext cx="1158874" cy="433276"/>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21041">
            <a:off x="3901324" y="1977976"/>
            <a:ext cx="5201203" cy="2831229"/>
          </a:xfrm>
          <a:custGeom>
            <a:avLst/>
            <a:gdLst/>
            <a:ahLst/>
            <a:cxnLst/>
            <a:rect l="l" t="t" r="r" b="b"/>
            <a:pathLst>
              <a:path w="109801" h="55608" extrusionOk="0">
                <a:moveTo>
                  <a:pt x="54885" y="0"/>
                </a:moveTo>
                <a:cubicBezTo>
                  <a:pt x="24565" y="0"/>
                  <a:pt x="1" y="24580"/>
                  <a:pt x="1" y="54900"/>
                </a:cubicBezTo>
                <a:lnTo>
                  <a:pt x="1" y="55608"/>
                </a:lnTo>
                <a:lnTo>
                  <a:pt x="109785" y="55608"/>
                </a:lnTo>
                <a:lnTo>
                  <a:pt x="109785" y="54900"/>
                </a:lnTo>
                <a:cubicBezTo>
                  <a:pt x="109800" y="24580"/>
                  <a:pt x="85221" y="0"/>
                  <a:pt x="54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7" y="4039330"/>
            <a:ext cx="9144032" cy="1725047"/>
            <a:chOff x="-17" y="3429475"/>
            <a:chExt cx="9144032" cy="1725047"/>
          </a:xfrm>
        </p:grpSpPr>
        <p:sp>
          <p:nvSpPr>
            <p:cNvPr id="16" name="Google Shape;16;p2"/>
            <p:cNvSpPr/>
            <p:nvPr/>
          </p:nvSpPr>
          <p:spPr>
            <a:xfrm>
              <a:off x="-17" y="3429475"/>
              <a:ext cx="9144032" cy="1725047"/>
            </a:xfrm>
            <a:custGeom>
              <a:avLst/>
              <a:gdLst/>
              <a:ahLst/>
              <a:cxnLst/>
              <a:rect l="l" t="t" r="r" b="b"/>
              <a:pathLst>
                <a:path w="136473" h="61042" extrusionOk="0">
                  <a:moveTo>
                    <a:pt x="67187" y="1"/>
                  </a:moveTo>
                  <a:cubicBezTo>
                    <a:pt x="67067" y="1"/>
                    <a:pt x="66948" y="1"/>
                    <a:pt x="66828" y="1"/>
                  </a:cubicBezTo>
                  <a:cubicBezTo>
                    <a:pt x="66351" y="1"/>
                    <a:pt x="65890" y="1"/>
                    <a:pt x="65412" y="16"/>
                  </a:cubicBezTo>
                  <a:cubicBezTo>
                    <a:pt x="58440" y="124"/>
                    <a:pt x="51776" y="555"/>
                    <a:pt x="45543" y="1186"/>
                  </a:cubicBezTo>
                  <a:cubicBezTo>
                    <a:pt x="33353" y="2417"/>
                    <a:pt x="21286" y="4572"/>
                    <a:pt x="9435" y="7620"/>
                  </a:cubicBezTo>
                  <a:cubicBezTo>
                    <a:pt x="3417" y="9189"/>
                    <a:pt x="1" y="10374"/>
                    <a:pt x="1" y="10374"/>
                  </a:cubicBezTo>
                  <a:lnTo>
                    <a:pt x="1" y="61041"/>
                  </a:lnTo>
                  <a:lnTo>
                    <a:pt x="136473" y="61041"/>
                  </a:lnTo>
                  <a:lnTo>
                    <a:pt x="136473" y="13622"/>
                  </a:lnTo>
                  <a:cubicBezTo>
                    <a:pt x="136473" y="13622"/>
                    <a:pt x="133810" y="12514"/>
                    <a:pt x="129147" y="10929"/>
                  </a:cubicBezTo>
                  <a:cubicBezTo>
                    <a:pt x="124637" y="9389"/>
                    <a:pt x="118265" y="7404"/>
                    <a:pt x="110647" y="5542"/>
                  </a:cubicBezTo>
                  <a:cubicBezTo>
                    <a:pt x="109508" y="5265"/>
                    <a:pt x="108338" y="4988"/>
                    <a:pt x="107153" y="4726"/>
                  </a:cubicBezTo>
                  <a:cubicBezTo>
                    <a:pt x="106414" y="4557"/>
                    <a:pt x="105675" y="4387"/>
                    <a:pt x="104937" y="4233"/>
                  </a:cubicBezTo>
                  <a:lnTo>
                    <a:pt x="104906" y="4233"/>
                  </a:lnTo>
                  <a:lnTo>
                    <a:pt x="104521" y="4157"/>
                  </a:lnTo>
                  <a:lnTo>
                    <a:pt x="103628" y="3956"/>
                  </a:lnTo>
                  <a:lnTo>
                    <a:pt x="103274" y="3880"/>
                  </a:lnTo>
                  <a:lnTo>
                    <a:pt x="102674" y="3756"/>
                  </a:lnTo>
                  <a:cubicBezTo>
                    <a:pt x="102336" y="3695"/>
                    <a:pt x="101982" y="3618"/>
                    <a:pt x="101643" y="3556"/>
                  </a:cubicBezTo>
                  <a:lnTo>
                    <a:pt x="101258" y="3479"/>
                  </a:lnTo>
                  <a:lnTo>
                    <a:pt x="100796" y="3387"/>
                  </a:lnTo>
                  <a:lnTo>
                    <a:pt x="100458" y="3325"/>
                  </a:lnTo>
                  <a:lnTo>
                    <a:pt x="99842" y="3202"/>
                  </a:lnTo>
                  <a:lnTo>
                    <a:pt x="99288" y="3095"/>
                  </a:lnTo>
                  <a:lnTo>
                    <a:pt x="98488" y="2956"/>
                  </a:lnTo>
                  <a:cubicBezTo>
                    <a:pt x="94979" y="2310"/>
                    <a:pt x="91316" y="1740"/>
                    <a:pt x="87560" y="1278"/>
                  </a:cubicBezTo>
                  <a:cubicBezTo>
                    <a:pt x="80799" y="431"/>
                    <a:pt x="73993" y="1"/>
                    <a:pt x="67187" y="1"/>
                  </a:cubicBezTo>
                  <a:close/>
                </a:path>
              </a:pathLst>
            </a:custGeom>
            <a:solidFill>
              <a:srgbClr val="FF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 y="3644779"/>
              <a:ext cx="9144032" cy="1509734"/>
            </a:xfrm>
            <a:custGeom>
              <a:avLst/>
              <a:gdLst/>
              <a:ahLst/>
              <a:cxnLst/>
              <a:rect l="l" t="t" r="r" b="b"/>
              <a:pathLst>
                <a:path w="136473" h="53423" extrusionOk="0">
                  <a:moveTo>
                    <a:pt x="9435" y="1"/>
                  </a:moveTo>
                  <a:lnTo>
                    <a:pt x="9435" y="1"/>
                  </a:lnTo>
                  <a:cubicBezTo>
                    <a:pt x="3417" y="1570"/>
                    <a:pt x="1" y="2755"/>
                    <a:pt x="1" y="2755"/>
                  </a:cubicBezTo>
                  <a:lnTo>
                    <a:pt x="1" y="53422"/>
                  </a:lnTo>
                  <a:lnTo>
                    <a:pt x="136473" y="53422"/>
                  </a:lnTo>
                  <a:lnTo>
                    <a:pt x="136473" y="6003"/>
                  </a:lnTo>
                  <a:cubicBezTo>
                    <a:pt x="136473" y="6003"/>
                    <a:pt x="133810" y="4895"/>
                    <a:pt x="129147" y="3310"/>
                  </a:cubicBezTo>
                  <a:cubicBezTo>
                    <a:pt x="128747" y="7173"/>
                    <a:pt x="128839" y="12590"/>
                    <a:pt x="112370" y="25657"/>
                  </a:cubicBezTo>
                  <a:cubicBezTo>
                    <a:pt x="99303" y="36032"/>
                    <a:pt x="82849" y="40177"/>
                    <a:pt x="66986" y="40177"/>
                  </a:cubicBezTo>
                  <a:cubicBezTo>
                    <a:pt x="52376" y="40177"/>
                    <a:pt x="38267" y="36661"/>
                    <a:pt x="27766" y="31260"/>
                  </a:cubicBezTo>
                  <a:cubicBezTo>
                    <a:pt x="1986" y="17977"/>
                    <a:pt x="9435" y="1"/>
                    <a:pt x="9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 y="3429475"/>
              <a:ext cx="9144032" cy="474146"/>
            </a:xfrm>
            <a:custGeom>
              <a:avLst/>
              <a:gdLst/>
              <a:ahLst/>
              <a:cxnLst/>
              <a:rect l="l" t="t" r="r" b="b"/>
              <a:pathLst>
                <a:path w="136473" h="16778" extrusionOk="0">
                  <a:moveTo>
                    <a:pt x="67187" y="1"/>
                  </a:moveTo>
                  <a:cubicBezTo>
                    <a:pt x="67067" y="1"/>
                    <a:pt x="66948" y="1"/>
                    <a:pt x="66828" y="1"/>
                  </a:cubicBezTo>
                  <a:cubicBezTo>
                    <a:pt x="66351" y="1"/>
                    <a:pt x="65890" y="1"/>
                    <a:pt x="65412" y="16"/>
                  </a:cubicBezTo>
                  <a:cubicBezTo>
                    <a:pt x="58425" y="124"/>
                    <a:pt x="51776" y="555"/>
                    <a:pt x="45543" y="1186"/>
                  </a:cubicBezTo>
                  <a:cubicBezTo>
                    <a:pt x="33353" y="2417"/>
                    <a:pt x="21286" y="4572"/>
                    <a:pt x="9435" y="7620"/>
                  </a:cubicBezTo>
                  <a:cubicBezTo>
                    <a:pt x="3417" y="9189"/>
                    <a:pt x="1" y="10374"/>
                    <a:pt x="1" y="10374"/>
                  </a:cubicBezTo>
                  <a:lnTo>
                    <a:pt x="1" y="13622"/>
                  </a:lnTo>
                  <a:cubicBezTo>
                    <a:pt x="1" y="13622"/>
                    <a:pt x="23580" y="2571"/>
                    <a:pt x="66736" y="2156"/>
                  </a:cubicBezTo>
                  <a:cubicBezTo>
                    <a:pt x="67304" y="2150"/>
                    <a:pt x="67868" y="2148"/>
                    <a:pt x="68430" y="2148"/>
                  </a:cubicBezTo>
                  <a:cubicBezTo>
                    <a:pt x="110602" y="2148"/>
                    <a:pt x="136473" y="16777"/>
                    <a:pt x="136473" y="16777"/>
                  </a:cubicBezTo>
                  <a:lnTo>
                    <a:pt x="136473" y="13622"/>
                  </a:lnTo>
                  <a:cubicBezTo>
                    <a:pt x="136473" y="13622"/>
                    <a:pt x="133810" y="12514"/>
                    <a:pt x="129147" y="10929"/>
                  </a:cubicBezTo>
                  <a:cubicBezTo>
                    <a:pt x="124637" y="9389"/>
                    <a:pt x="118265" y="7404"/>
                    <a:pt x="110647" y="5542"/>
                  </a:cubicBezTo>
                  <a:cubicBezTo>
                    <a:pt x="109508" y="5265"/>
                    <a:pt x="108338" y="4988"/>
                    <a:pt x="107153" y="4726"/>
                  </a:cubicBezTo>
                  <a:cubicBezTo>
                    <a:pt x="106414" y="4557"/>
                    <a:pt x="105675" y="4387"/>
                    <a:pt x="104937" y="4233"/>
                  </a:cubicBezTo>
                  <a:lnTo>
                    <a:pt x="104906" y="4233"/>
                  </a:lnTo>
                  <a:lnTo>
                    <a:pt x="104521" y="4157"/>
                  </a:lnTo>
                  <a:lnTo>
                    <a:pt x="103628" y="3956"/>
                  </a:lnTo>
                  <a:lnTo>
                    <a:pt x="103274" y="3880"/>
                  </a:lnTo>
                  <a:lnTo>
                    <a:pt x="102674" y="3756"/>
                  </a:lnTo>
                  <a:cubicBezTo>
                    <a:pt x="102336" y="3695"/>
                    <a:pt x="101982" y="3618"/>
                    <a:pt x="101643" y="3556"/>
                  </a:cubicBezTo>
                  <a:lnTo>
                    <a:pt x="101258" y="3479"/>
                  </a:lnTo>
                  <a:lnTo>
                    <a:pt x="100796" y="3387"/>
                  </a:lnTo>
                  <a:lnTo>
                    <a:pt x="100458" y="3325"/>
                  </a:lnTo>
                  <a:lnTo>
                    <a:pt x="99842" y="3202"/>
                  </a:lnTo>
                  <a:lnTo>
                    <a:pt x="99288" y="3095"/>
                  </a:lnTo>
                  <a:lnTo>
                    <a:pt x="98488" y="2956"/>
                  </a:lnTo>
                  <a:cubicBezTo>
                    <a:pt x="94979" y="2310"/>
                    <a:pt x="91316" y="1740"/>
                    <a:pt x="87560" y="1278"/>
                  </a:cubicBezTo>
                  <a:cubicBezTo>
                    <a:pt x="80799" y="431"/>
                    <a:pt x="73993" y="1"/>
                    <a:pt x="67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213272">
            <a:off x="5790701" y="2997439"/>
            <a:ext cx="2481429" cy="1896679"/>
            <a:chOff x="4562292" y="1979050"/>
            <a:chExt cx="2045808" cy="1561128"/>
          </a:xfrm>
        </p:grpSpPr>
        <p:sp>
          <p:nvSpPr>
            <p:cNvPr id="20" name="Google Shape;20;p2"/>
            <p:cNvSpPr/>
            <p:nvPr/>
          </p:nvSpPr>
          <p:spPr>
            <a:xfrm>
              <a:off x="6294875" y="3071025"/>
              <a:ext cx="110825" cy="28125"/>
            </a:xfrm>
            <a:custGeom>
              <a:avLst/>
              <a:gdLst/>
              <a:ahLst/>
              <a:cxnLst/>
              <a:rect l="l" t="t" r="r" b="b"/>
              <a:pathLst>
                <a:path w="4433" h="1125" extrusionOk="0">
                  <a:moveTo>
                    <a:pt x="2217" y="1"/>
                  </a:moveTo>
                  <a:cubicBezTo>
                    <a:pt x="985" y="1"/>
                    <a:pt x="0" y="247"/>
                    <a:pt x="0" y="555"/>
                  </a:cubicBezTo>
                  <a:cubicBezTo>
                    <a:pt x="0" y="863"/>
                    <a:pt x="985" y="1125"/>
                    <a:pt x="2217" y="1125"/>
                  </a:cubicBezTo>
                  <a:cubicBezTo>
                    <a:pt x="3433" y="1125"/>
                    <a:pt x="4433" y="863"/>
                    <a:pt x="4433" y="555"/>
                  </a:cubicBezTo>
                  <a:cubicBezTo>
                    <a:pt x="4433" y="247"/>
                    <a:pt x="3433" y="1"/>
                    <a:pt x="2217" y="1"/>
                  </a:cubicBezTo>
                  <a:close/>
                </a:path>
              </a:pathLst>
            </a:custGeom>
            <a:solidFill>
              <a:srgbClr val="E48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38541">
              <a:off x="4577875" y="2968847"/>
              <a:ext cx="1784459" cy="510086"/>
            </a:xfrm>
            <a:custGeom>
              <a:avLst/>
              <a:gdLst/>
              <a:ahLst/>
              <a:cxnLst/>
              <a:rect l="l" t="t" r="r" b="b"/>
              <a:pathLst>
                <a:path w="71723" h="27277" extrusionOk="0">
                  <a:moveTo>
                    <a:pt x="36670" y="0"/>
                  </a:moveTo>
                  <a:cubicBezTo>
                    <a:pt x="25695" y="0"/>
                    <a:pt x="16192" y="1758"/>
                    <a:pt x="16192" y="1758"/>
                  </a:cubicBezTo>
                  <a:cubicBezTo>
                    <a:pt x="11790" y="1958"/>
                    <a:pt x="0" y="4390"/>
                    <a:pt x="0" y="4390"/>
                  </a:cubicBezTo>
                  <a:lnTo>
                    <a:pt x="7819" y="14717"/>
                  </a:lnTo>
                  <a:lnTo>
                    <a:pt x="10004" y="13086"/>
                  </a:lnTo>
                  <a:cubicBezTo>
                    <a:pt x="10004" y="13086"/>
                    <a:pt x="16238" y="7591"/>
                    <a:pt x="18977" y="7530"/>
                  </a:cubicBezTo>
                  <a:cubicBezTo>
                    <a:pt x="19010" y="7529"/>
                    <a:pt x="19043" y="7528"/>
                    <a:pt x="19076" y="7528"/>
                  </a:cubicBezTo>
                  <a:cubicBezTo>
                    <a:pt x="21805" y="7528"/>
                    <a:pt x="26042" y="10608"/>
                    <a:pt x="26042" y="10608"/>
                  </a:cubicBezTo>
                  <a:lnTo>
                    <a:pt x="27058" y="10454"/>
                  </a:lnTo>
                  <a:lnTo>
                    <a:pt x="27919" y="8222"/>
                  </a:lnTo>
                  <a:lnTo>
                    <a:pt x="62565" y="27276"/>
                  </a:lnTo>
                  <a:lnTo>
                    <a:pt x="61687" y="23906"/>
                  </a:lnTo>
                  <a:lnTo>
                    <a:pt x="51083" y="11978"/>
                  </a:lnTo>
                  <a:cubicBezTo>
                    <a:pt x="49298" y="9946"/>
                    <a:pt x="48944" y="7222"/>
                    <a:pt x="50575" y="5929"/>
                  </a:cubicBezTo>
                  <a:cubicBezTo>
                    <a:pt x="50817" y="5736"/>
                    <a:pt x="51153" y="5654"/>
                    <a:pt x="51549" y="5654"/>
                  </a:cubicBezTo>
                  <a:cubicBezTo>
                    <a:pt x="53490" y="5654"/>
                    <a:pt x="56878" y="7629"/>
                    <a:pt x="57824" y="8192"/>
                  </a:cubicBezTo>
                  <a:lnTo>
                    <a:pt x="58071" y="8345"/>
                  </a:lnTo>
                  <a:lnTo>
                    <a:pt x="58440" y="8284"/>
                  </a:lnTo>
                  <a:lnTo>
                    <a:pt x="57917" y="5529"/>
                  </a:lnTo>
                  <a:lnTo>
                    <a:pt x="71199" y="10038"/>
                  </a:lnTo>
                  <a:lnTo>
                    <a:pt x="71722" y="9946"/>
                  </a:lnTo>
                  <a:lnTo>
                    <a:pt x="54561" y="327"/>
                  </a:lnTo>
                  <a:lnTo>
                    <a:pt x="45835" y="50"/>
                  </a:lnTo>
                  <a:lnTo>
                    <a:pt x="40632" y="81"/>
                  </a:lnTo>
                  <a:cubicBezTo>
                    <a:pt x="39300" y="25"/>
                    <a:pt x="37974" y="0"/>
                    <a:pt x="36670" y="0"/>
                  </a:cubicBezTo>
                  <a:close/>
                </a:path>
              </a:pathLst>
            </a:cu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16550" y="2003775"/>
              <a:ext cx="116625" cy="369325"/>
            </a:xfrm>
            <a:custGeom>
              <a:avLst/>
              <a:gdLst/>
              <a:ahLst/>
              <a:cxnLst/>
              <a:rect l="l" t="t" r="r" b="b"/>
              <a:pathLst>
                <a:path w="4665" h="14773" extrusionOk="0">
                  <a:moveTo>
                    <a:pt x="942" y="1"/>
                  </a:moveTo>
                  <a:cubicBezTo>
                    <a:pt x="904" y="1"/>
                    <a:pt x="867" y="14"/>
                    <a:pt x="832" y="43"/>
                  </a:cubicBezTo>
                  <a:cubicBezTo>
                    <a:pt x="1" y="704"/>
                    <a:pt x="1016" y="14187"/>
                    <a:pt x="1016" y="14187"/>
                  </a:cubicBezTo>
                  <a:cubicBezTo>
                    <a:pt x="1262" y="14633"/>
                    <a:pt x="1644" y="14773"/>
                    <a:pt x="2027" y="14773"/>
                  </a:cubicBezTo>
                  <a:cubicBezTo>
                    <a:pt x="2674" y="14773"/>
                    <a:pt x="3325" y="14372"/>
                    <a:pt x="3325" y="14372"/>
                  </a:cubicBezTo>
                  <a:lnTo>
                    <a:pt x="1755" y="3798"/>
                  </a:lnTo>
                  <a:lnTo>
                    <a:pt x="4033" y="13741"/>
                  </a:lnTo>
                  <a:lnTo>
                    <a:pt x="4664" y="12879"/>
                  </a:lnTo>
                  <a:cubicBezTo>
                    <a:pt x="3499" y="7274"/>
                    <a:pt x="1825" y="1"/>
                    <a:pt x="9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19425" y="2118900"/>
              <a:ext cx="411725" cy="980625"/>
            </a:xfrm>
            <a:custGeom>
              <a:avLst/>
              <a:gdLst/>
              <a:ahLst/>
              <a:cxnLst/>
              <a:rect l="l" t="t" r="r" b="b"/>
              <a:pathLst>
                <a:path w="16469" h="39225" extrusionOk="0">
                  <a:moveTo>
                    <a:pt x="9255" y="1"/>
                  </a:moveTo>
                  <a:cubicBezTo>
                    <a:pt x="7817" y="1"/>
                    <a:pt x="7309" y="6702"/>
                    <a:pt x="6557" y="10521"/>
                  </a:cubicBezTo>
                  <a:cubicBezTo>
                    <a:pt x="5757" y="14569"/>
                    <a:pt x="4956" y="29590"/>
                    <a:pt x="0" y="39225"/>
                  </a:cubicBezTo>
                  <a:lnTo>
                    <a:pt x="1016" y="39071"/>
                  </a:lnTo>
                  <a:cubicBezTo>
                    <a:pt x="1016" y="39071"/>
                    <a:pt x="6526" y="26112"/>
                    <a:pt x="8773" y="10721"/>
                  </a:cubicBezTo>
                  <a:cubicBezTo>
                    <a:pt x="8773" y="10721"/>
                    <a:pt x="8773" y="2918"/>
                    <a:pt x="9651" y="2918"/>
                  </a:cubicBezTo>
                  <a:cubicBezTo>
                    <a:pt x="10528" y="2918"/>
                    <a:pt x="15345" y="10090"/>
                    <a:pt x="15345" y="10090"/>
                  </a:cubicBezTo>
                  <a:cubicBezTo>
                    <a:pt x="15345" y="10090"/>
                    <a:pt x="15589" y="10373"/>
                    <a:pt x="15852" y="10373"/>
                  </a:cubicBezTo>
                  <a:cubicBezTo>
                    <a:pt x="16113" y="10373"/>
                    <a:pt x="16392" y="10094"/>
                    <a:pt x="16469" y="8982"/>
                  </a:cubicBezTo>
                  <a:cubicBezTo>
                    <a:pt x="16469" y="8982"/>
                    <a:pt x="11220" y="1040"/>
                    <a:pt x="9543" y="86"/>
                  </a:cubicBezTo>
                  <a:cubicBezTo>
                    <a:pt x="9443" y="28"/>
                    <a:pt x="9347" y="1"/>
                    <a:pt x="9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82500" y="1979050"/>
              <a:ext cx="668750" cy="374825"/>
            </a:xfrm>
            <a:custGeom>
              <a:avLst/>
              <a:gdLst/>
              <a:ahLst/>
              <a:cxnLst/>
              <a:rect l="l" t="t" r="r" b="b"/>
              <a:pathLst>
                <a:path w="26750" h="14993" extrusionOk="0">
                  <a:moveTo>
                    <a:pt x="2801" y="0"/>
                  </a:moveTo>
                  <a:cubicBezTo>
                    <a:pt x="2801" y="2"/>
                    <a:pt x="1" y="12560"/>
                    <a:pt x="15206" y="14545"/>
                  </a:cubicBezTo>
                  <a:cubicBezTo>
                    <a:pt x="17696" y="14873"/>
                    <a:pt x="19682" y="14992"/>
                    <a:pt x="21256" y="14992"/>
                  </a:cubicBezTo>
                  <a:cubicBezTo>
                    <a:pt x="25518" y="14992"/>
                    <a:pt x="26749" y="14114"/>
                    <a:pt x="26749" y="14114"/>
                  </a:cubicBezTo>
                  <a:cubicBezTo>
                    <a:pt x="26749" y="14114"/>
                    <a:pt x="20208" y="7496"/>
                    <a:pt x="11543" y="5003"/>
                  </a:cubicBezTo>
                  <a:cubicBezTo>
                    <a:pt x="2587" y="2433"/>
                    <a:pt x="2801" y="1"/>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24750" y="2132650"/>
              <a:ext cx="259750" cy="782575"/>
            </a:xfrm>
            <a:custGeom>
              <a:avLst/>
              <a:gdLst/>
              <a:ahLst/>
              <a:cxnLst/>
              <a:rect l="l" t="t" r="r" b="b"/>
              <a:pathLst>
                <a:path w="10390" h="31303" extrusionOk="0">
                  <a:moveTo>
                    <a:pt x="7116" y="0"/>
                  </a:moveTo>
                  <a:cubicBezTo>
                    <a:pt x="6985" y="0"/>
                    <a:pt x="6841" y="25"/>
                    <a:pt x="6681" y="74"/>
                  </a:cubicBezTo>
                  <a:cubicBezTo>
                    <a:pt x="5342" y="490"/>
                    <a:pt x="1" y="8616"/>
                    <a:pt x="1" y="8616"/>
                  </a:cubicBezTo>
                  <a:lnTo>
                    <a:pt x="1586" y="10032"/>
                  </a:lnTo>
                  <a:cubicBezTo>
                    <a:pt x="2787" y="7708"/>
                    <a:pt x="4387" y="5107"/>
                    <a:pt x="6573" y="3214"/>
                  </a:cubicBezTo>
                  <a:lnTo>
                    <a:pt x="6573" y="3214"/>
                  </a:lnTo>
                  <a:cubicBezTo>
                    <a:pt x="5788" y="14819"/>
                    <a:pt x="9882" y="31303"/>
                    <a:pt x="9882" y="31303"/>
                  </a:cubicBezTo>
                  <a:lnTo>
                    <a:pt x="10390" y="31303"/>
                  </a:lnTo>
                  <a:cubicBezTo>
                    <a:pt x="8635" y="27747"/>
                    <a:pt x="7912" y="7693"/>
                    <a:pt x="8097" y="4338"/>
                  </a:cubicBezTo>
                  <a:cubicBezTo>
                    <a:pt x="8259" y="1379"/>
                    <a:pt x="8087" y="0"/>
                    <a:pt x="7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711550" y="2276375"/>
              <a:ext cx="397500" cy="379675"/>
            </a:xfrm>
            <a:custGeom>
              <a:avLst/>
              <a:gdLst/>
              <a:ahLst/>
              <a:cxnLst/>
              <a:rect l="l" t="t" r="r" b="b"/>
              <a:pathLst>
                <a:path w="15900" h="15187" extrusionOk="0">
                  <a:moveTo>
                    <a:pt x="7734" y="0"/>
                  </a:moveTo>
                  <a:cubicBezTo>
                    <a:pt x="7238" y="0"/>
                    <a:pt x="6713" y="41"/>
                    <a:pt x="6157" y="128"/>
                  </a:cubicBezTo>
                  <a:cubicBezTo>
                    <a:pt x="5341" y="236"/>
                    <a:pt x="4525" y="497"/>
                    <a:pt x="3787" y="867"/>
                  </a:cubicBezTo>
                  <a:cubicBezTo>
                    <a:pt x="3140" y="1190"/>
                    <a:pt x="2571" y="1621"/>
                    <a:pt x="2078" y="2144"/>
                  </a:cubicBezTo>
                  <a:cubicBezTo>
                    <a:pt x="1" y="4360"/>
                    <a:pt x="108" y="7469"/>
                    <a:pt x="108" y="7469"/>
                  </a:cubicBezTo>
                  <a:cubicBezTo>
                    <a:pt x="108" y="7469"/>
                    <a:pt x="407" y="15187"/>
                    <a:pt x="7155" y="15187"/>
                  </a:cubicBezTo>
                  <a:cubicBezTo>
                    <a:pt x="7422" y="15187"/>
                    <a:pt x="7700" y="15175"/>
                    <a:pt x="7988" y="15149"/>
                  </a:cubicBezTo>
                  <a:cubicBezTo>
                    <a:pt x="10328" y="14934"/>
                    <a:pt x="12006" y="14287"/>
                    <a:pt x="13191" y="13379"/>
                  </a:cubicBezTo>
                  <a:cubicBezTo>
                    <a:pt x="15484" y="11625"/>
                    <a:pt x="15899" y="8931"/>
                    <a:pt x="15453" y="6731"/>
                  </a:cubicBezTo>
                  <a:cubicBezTo>
                    <a:pt x="15392" y="6407"/>
                    <a:pt x="15315" y="6084"/>
                    <a:pt x="15207" y="5776"/>
                  </a:cubicBezTo>
                  <a:cubicBezTo>
                    <a:pt x="14429" y="3484"/>
                    <a:pt x="12334" y="0"/>
                    <a:pt x="7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11550" y="2329975"/>
              <a:ext cx="402875" cy="326075"/>
            </a:xfrm>
            <a:custGeom>
              <a:avLst/>
              <a:gdLst/>
              <a:ahLst/>
              <a:cxnLst/>
              <a:rect l="l" t="t" r="r" b="b"/>
              <a:pathLst>
                <a:path w="16115" h="13043" extrusionOk="0">
                  <a:moveTo>
                    <a:pt x="2078" y="0"/>
                  </a:moveTo>
                  <a:cubicBezTo>
                    <a:pt x="1" y="2201"/>
                    <a:pt x="108" y="5325"/>
                    <a:pt x="108" y="5325"/>
                  </a:cubicBezTo>
                  <a:cubicBezTo>
                    <a:pt x="108" y="5325"/>
                    <a:pt x="407" y="13043"/>
                    <a:pt x="7155" y="13043"/>
                  </a:cubicBezTo>
                  <a:cubicBezTo>
                    <a:pt x="7422" y="13043"/>
                    <a:pt x="7700" y="13031"/>
                    <a:pt x="7988" y="13005"/>
                  </a:cubicBezTo>
                  <a:cubicBezTo>
                    <a:pt x="14853" y="12405"/>
                    <a:pt x="16115" y="7911"/>
                    <a:pt x="15438" y="4587"/>
                  </a:cubicBezTo>
                  <a:lnTo>
                    <a:pt x="15438" y="4587"/>
                  </a:lnTo>
                  <a:cubicBezTo>
                    <a:pt x="15873" y="8386"/>
                    <a:pt x="12934" y="10488"/>
                    <a:pt x="9513" y="10488"/>
                  </a:cubicBezTo>
                  <a:cubicBezTo>
                    <a:pt x="7973" y="10488"/>
                    <a:pt x="6336" y="10062"/>
                    <a:pt x="4864" y="9173"/>
                  </a:cubicBezTo>
                  <a:cubicBezTo>
                    <a:pt x="124" y="6295"/>
                    <a:pt x="2078" y="1"/>
                    <a:pt x="2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806200" y="2276375"/>
              <a:ext cx="316700" cy="334500"/>
            </a:xfrm>
            <a:custGeom>
              <a:avLst/>
              <a:gdLst/>
              <a:ahLst/>
              <a:cxnLst/>
              <a:rect l="l" t="t" r="r" b="b"/>
              <a:pathLst>
                <a:path w="12668" h="13380" extrusionOk="0">
                  <a:moveTo>
                    <a:pt x="3948" y="0"/>
                  </a:moveTo>
                  <a:cubicBezTo>
                    <a:pt x="3452" y="0"/>
                    <a:pt x="2927" y="41"/>
                    <a:pt x="2371" y="128"/>
                  </a:cubicBezTo>
                  <a:cubicBezTo>
                    <a:pt x="1555" y="236"/>
                    <a:pt x="739" y="497"/>
                    <a:pt x="1" y="867"/>
                  </a:cubicBezTo>
                  <a:cubicBezTo>
                    <a:pt x="1" y="867"/>
                    <a:pt x="1385" y="395"/>
                    <a:pt x="3202" y="395"/>
                  </a:cubicBezTo>
                  <a:cubicBezTo>
                    <a:pt x="5499" y="395"/>
                    <a:pt x="8489" y="1149"/>
                    <a:pt x="10251" y="4560"/>
                  </a:cubicBezTo>
                  <a:cubicBezTo>
                    <a:pt x="12668" y="9255"/>
                    <a:pt x="10359" y="11733"/>
                    <a:pt x="9405" y="13379"/>
                  </a:cubicBezTo>
                  <a:cubicBezTo>
                    <a:pt x="11698" y="11625"/>
                    <a:pt x="12113" y="8931"/>
                    <a:pt x="11667" y="6731"/>
                  </a:cubicBezTo>
                  <a:cubicBezTo>
                    <a:pt x="11606" y="6407"/>
                    <a:pt x="11529" y="6084"/>
                    <a:pt x="11421" y="5776"/>
                  </a:cubicBezTo>
                  <a:cubicBezTo>
                    <a:pt x="10643" y="3484"/>
                    <a:pt x="8548" y="0"/>
                    <a:pt x="3948" y="0"/>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65450" y="2343050"/>
              <a:ext cx="923850" cy="447275"/>
            </a:xfrm>
            <a:custGeom>
              <a:avLst/>
              <a:gdLst/>
              <a:ahLst/>
              <a:cxnLst/>
              <a:rect l="l" t="t" r="r" b="b"/>
              <a:pathLst>
                <a:path w="36954" h="17891" extrusionOk="0">
                  <a:moveTo>
                    <a:pt x="36384" y="0"/>
                  </a:moveTo>
                  <a:cubicBezTo>
                    <a:pt x="36384" y="0"/>
                    <a:pt x="29458" y="200"/>
                    <a:pt x="23040" y="2309"/>
                  </a:cubicBezTo>
                  <a:cubicBezTo>
                    <a:pt x="17053" y="4264"/>
                    <a:pt x="12205" y="9004"/>
                    <a:pt x="8742" y="11313"/>
                  </a:cubicBezTo>
                  <a:cubicBezTo>
                    <a:pt x="8480" y="11482"/>
                    <a:pt x="8234" y="11636"/>
                    <a:pt x="7988" y="11790"/>
                  </a:cubicBezTo>
                  <a:lnTo>
                    <a:pt x="7972" y="11790"/>
                  </a:lnTo>
                  <a:cubicBezTo>
                    <a:pt x="6849" y="12467"/>
                    <a:pt x="5602" y="12944"/>
                    <a:pt x="4309" y="13175"/>
                  </a:cubicBezTo>
                  <a:cubicBezTo>
                    <a:pt x="2955" y="13421"/>
                    <a:pt x="1985" y="13329"/>
                    <a:pt x="1231" y="13729"/>
                  </a:cubicBezTo>
                  <a:cubicBezTo>
                    <a:pt x="1185" y="13760"/>
                    <a:pt x="1139" y="13791"/>
                    <a:pt x="1077" y="13821"/>
                  </a:cubicBezTo>
                  <a:cubicBezTo>
                    <a:pt x="0" y="14610"/>
                    <a:pt x="627" y="16624"/>
                    <a:pt x="6358" y="16624"/>
                  </a:cubicBezTo>
                  <a:cubicBezTo>
                    <a:pt x="6444" y="16624"/>
                    <a:pt x="6530" y="16623"/>
                    <a:pt x="6618" y="16623"/>
                  </a:cubicBezTo>
                  <a:cubicBezTo>
                    <a:pt x="6680" y="16622"/>
                    <a:pt x="6742" y="16622"/>
                    <a:pt x="6803" y="16622"/>
                  </a:cubicBezTo>
                  <a:cubicBezTo>
                    <a:pt x="10770" y="16622"/>
                    <a:pt x="13556" y="17891"/>
                    <a:pt x="17115" y="17891"/>
                  </a:cubicBezTo>
                  <a:cubicBezTo>
                    <a:pt x="18987" y="17891"/>
                    <a:pt x="21072" y="17540"/>
                    <a:pt x="23656" y="16469"/>
                  </a:cubicBezTo>
                  <a:lnTo>
                    <a:pt x="23902" y="16361"/>
                  </a:lnTo>
                  <a:cubicBezTo>
                    <a:pt x="31644" y="13052"/>
                    <a:pt x="36692" y="11774"/>
                    <a:pt x="36861" y="8311"/>
                  </a:cubicBezTo>
                  <a:cubicBezTo>
                    <a:pt x="36954" y="6234"/>
                    <a:pt x="36769" y="3633"/>
                    <a:pt x="36584" y="1893"/>
                  </a:cubicBezTo>
                  <a:lnTo>
                    <a:pt x="36584" y="1801"/>
                  </a:lnTo>
                  <a:cubicBezTo>
                    <a:pt x="36538" y="1370"/>
                    <a:pt x="36492" y="1001"/>
                    <a:pt x="36461" y="708"/>
                  </a:cubicBezTo>
                  <a:cubicBezTo>
                    <a:pt x="36415" y="262"/>
                    <a:pt x="36384" y="0"/>
                    <a:pt x="36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865450" y="2390375"/>
              <a:ext cx="923850" cy="399950"/>
            </a:xfrm>
            <a:custGeom>
              <a:avLst/>
              <a:gdLst/>
              <a:ahLst/>
              <a:cxnLst/>
              <a:rect l="l" t="t" r="r" b="b"/>
              <a:pathLst>
                <a:path w="36954" h="15998" extrusionOk="0">
                  <a:moveTo>
                    <a:pt x="36584" y="0"/>
                  </a:moveTo>
                  <a:cubicBezTo>
                    <a:pt x="36661" y="862"/>
                    <a:pt x="36523" y="6034"/>
                    <a:pt x="32075" y="8250"/>
                  </a:cubicBezTo>
                  <a:cubicBezTo>
                    <a:pt x="27288" y="10651"/>
                    <a:pt x="20808" y="14252"/>
                    <a:pt x="17191" y="14252"/>
                  </a:cubicBezTo>
                  <a:cubicBezTo>
                    <a:pt x="13575" y="14252"/>
                    <a:pt x="2893" y="14160"/>
                    <a:pt x="1400" y="12667"/>
                  </a:cubicBezTo>
                  <a:cubicBezTo>
                    <a:pt x="1216" y="12467"/>
                    <a:pt x="1108" y="12205"/>
                    <a:pt x="1077" y="11928"/>
                  </a:cubicBezTo>
                  <a:lnTo>
                    <a:pt x="1077" y="11928"/>
                  </a:lnTo>
                  <a:cubicBezTo>
                    <a:pt x="0" y="12717"/>
                    <a:pt x="627" y="14731"/>
                    <a:pt x="6358" y="14731"/>
                  </a:cubicBezTo>
                  <a:cubicBezTo>
                    <a:pt x="6444" y="14731"/>
                    <a:pt x="6530" y="14730"/>
                    <a:pt x="6618" y="14730"/>
                  </a:cubicBezTo>
                  <a:cubicBezTo>
                    <a:pt x="6680" y="14729"/>
                    <a:pt x="6742" y="14729"/>
                    <a:pt x="6803" y="14729"/>
                  </a:cubicBezTo>
                  <a:cubicBezTo>
                    <a:pt x="10770" y="14729"/>
                    <a:pt x="13556" y="15998"/>
                    <a:pt x="17115" y="15998"/>
                  </a:cubicBezTo>
                  <a:cubicBezTo>
                    <a:pt x="18987" y="15998"/>
                    <a:pt x="21072" y="15647"/>
                    <a:pt x="23656" y="14576"/>
                  </a:cubicBezTo>
                  <a:lnTo>
                    <a:pt x="23902" y="14468"/>
                  </a:lnTo>
                  <a:cubicBezTo>
                    <a:pt x="31644" y="11159"/>
                    <a:pt x="36692" y="9881"/>
                    <a:pt x="36861" y="6418"/>
                  </a:cubicBezTo>
                  <a:cubicBezTo>
                    <a:pt x="36954" y="4341"/>
                    <a:pt x="36769" y="1740"/>
                    <a:pt x="36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37475" y="2616225"/>
              <a:ext cx="117375" cy="162400"/>
            </a:xfrm>
            <a:custGeom>
              <a:avLst/>
              <a:gdLst/>
              <a:ahLst/>
              <a:cxnLst/>
              <a:rect l="l" t="t" r="r" b="b"/>
              <a:pathLst>
                <a:path w="4695" h="6496" extrusionOk="0">
                  <a:moveTo>
                    <a:pt x="1278" y="1"/>
                  </a:moveTo>
                  <a:lnTo>
                    <a:pt x="1278" y="1"/>
                  </a:lnTo>
                  <a:cubicBezTo>
                    <a:pt x="0" y="4741"/>
                    <a:pt x="3017" y="6388"/>
                    <a:pt x="3017" y="6388"/>
                  </a:cubicBezTo>
                  <a:cubicBezTo>
                    <a:pt x="3118" y="6464"/>
                    <a:pt x="3235" y="6496"/>
                    <a:pt x="3361" y="6496"/>
                  </a:cubicBezTo>
                  <a:cubicBezTo>
                    <a:pt x="3944" y="6496"/>
                    <a:pt x="4694" y="5819"/>
                    <a:pt x="4694" y="5819"/>
                  </a:cubicBezTo>
                  <a:cubicBezTo>
                    <a:pt x="955" y="5018"/>
                    <a:pt x="1277" y="2"/>
                    <a:pt x="1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15575" y="2608925"/>
              <a:ext cx="118925" cy="160050"/>
            </a:xfrm>
            <a:custGeom>
              <a:avLst/>
              <a:gdLst/>
              <a:ahLst/>
              <a:cxnLst/>
              <a:rect l="l" t="t" r="r" b="b"/>
              <a:pathLst>
                <a:path w="4757" h="6402" extrusionOk="0">
                  <a:moveTo>
                    <a:pt x="1062" y="0"/>
                  </a:moveTo>
                  <a:cubicBezTo>
                    <a:pt x="0" y="4802"/>
                    <a:pt x="3109" y="6311"/>
                    <a:pt x="3109" y="6311"/>
                  </a:cubicBezTo>
                  <a:cubicBezTo>
                    <a:pt x="3203" y="6375"/>
                    <a:pt x="3309" y="6402"/>
                    <a:pt x="3422" y="6402"/>
                  </a:cubicBezTo>
                  <a:cubicBezTo>
                    <a:pt x="4008" y="6402"/>
                    <a:pt x="4756" y="5664"/>
                    <a:pt x="4756" y="5664"/>
                  </a:cubicBezTo>
                  <a:cubicBezTo>
                    <a:pt x="970" y="5033"/>
                    <a:pt x="1062" y="1"/>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23300" y="2582750"/>
              <a:ext cx="118925" cy="159850"/>
            </a:xfrm>
            <a:custGeom>
              <a:avLst/>
              <a:gdLst/>
              <a:ahLst/>
              <a:cxnLst/>
              <a:rect l="l" t="t" r="r" b="b"/>
              <a:pathLst>
                <a:path w="4757" h="6394" extrusionOk="0">
                  <a:moveTo>
                    <a:pt x="1063" y="1"/>
                  </a:moveTo>
                  <a:lnTo>
                    <a:pt x="1063" y="1"/>
                  </a:lnTo>
                  <a:cubicBezTo>
                    <a:pt x="1" y="4803"/>
                    <a:pt x="3110" y="6296"/>
                    <a:pt x="3110" y="6296"/>
                  </a:cubicBezTo>
                  <a:cubicBezTo>
                    <a:pt x="3207" y="6365"/>
                    <a:pt x="3317" y="6393"/>
                    <a:pt x="3433" y="6393"/>
                  </a:cubicBezTo>
                  <a:cubicBezTo>
                    <a:pt x="4017" y="6393"/>
                    <a:pt x="4757" y="5665"/>
                    <a:pt x="4757" y="5665"/>
                  </a:cubicBezTo>
                  <a:cubicBezTo>
                    <a:pt x="971" y="5034"/>
                    <a:pt x="1063" y="2"/>
                    <a:pt x="1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37200" y="2549275"/>
              <a:ext cx="118550" cy="160075"/>
            </a:xfrm>
            <a:custGeom>
              <a:avLst/>
              <a:gdLst/>
              <a:ahLst/>
              <a:cxnLst/>
              <a:rect l="l" t="t" r="r" b="b"/>
              <a:pathLst>
                <a:path w="4742" h="6403" extrusionOk="0">
                  <a:moveTo>
                    <a:pt x="1063" y="1"/>
                  </a:moveTo>
                  <a:lnTo>
                    <a:pt x="1063" y="1"/>
                  </a:lnTo>
                  <a:cubicBezTo>
                    <a:pt x="1" y="4803"/>
                    <a:pt x="3094" y="6311"/>
                    <a:pt x="3094" y="6311"/>
                  </a:cubicBezTo>
                  <a:cubicBezTo>
                    <a:pt x="3188" y="6375"/>
                    <a:pt x="3294" y="6402"/>
                    <a:pt x="3406" y="6402"/>
                  </a:cubicBezTo>
                  <a:cubicBezTo>
                    <a:pt x="3993" y="6402"/>
                    <a:pt x="4741" y="5665"/>
                    <a:pt x="4741" y="5665"/>
                  </a:cubicBezTo>
                  <a:cubicBezTo>
                    <a:pt x="971" y="5034"/>
                    <a:pt x="1063" y="2"/>
                    <a:pt x="1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51875" y="2502725"/>
              <a:ext cx="118525" cy="160075"/>
            </a:xfrm>
            <a:custGeom>
              <a:avLst/>
              <a:gdLst/>
              <a:ahLst/>
              <a:cxnLst/>
              <a:rect l="l" t="t" r="r" b="b"/>
              <a:pathLst>
                <a:path w="4741" h="6403" extrusionOk="0">
                  <a:moveTo>
                    <a:pt x="1062" y="1"/>
                  </a:moveTo>
                  <a:cubicBezTo>
                    <a:pt x="0" y="4803"/>
                    <a:pt x="3094" y="6311"/>
                    <a:pt x="3094" y="6311"/>
                  </a:cubicBezTo>
                  <a:cubicBezTo>
                    <a:pt x="3188" y="6375"/>
                    <a:pt x="3294" y="6402"/>
                    <a:pt x="3406" y="6402"/>
                  </a:cubicBezTo>
                  <a:cubicBezTo>
                    <a:pt x="3992" y="6402"/>
                    <a:pt x="4741" y="5664"/>
                    <a:pt x="4741" y="5664"/>
                  </a:cubicBezTo>
                  <a:cubicBezTo>
                    <a:pt x="970" y="5033"/>
                    <a:pt x="1062" y="1"/>
                    <a:pt x="10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646525" y="2451175"/>
              <a:ext cx="118525" cy="159675"/>
            </a:xfrm>
            <a:custGeom>
              <a:avLst/>
              <a:gdLst/>
              <a:ahLst/>
              <a:cxnLst/>
              <a:rect l="l" t="t" r="r" b="b"/>
              <a:pathLst>
                <a:path w="4741" h="6387" extrusionOk="0">
                  <a:moveTo>
                    <a:pt x="1062" y="0"/>
                  </a:moveTo>
                  <a:cubicBezTo>
                    <a:pt x="0" y="4787"/>
                    <a:pt x="3094" y="6295"/>
                    <a:pt x="3094" y="6295"/>
                  </a:cubicBezTo>
                  <a:cubicBezTo>
                    <a:pt x="3188" y="6359"/>
                    <a:pt x="3294" y="6386"/>
                    <a:pt x="3406" y="6386"/>
                  </a:cubicBezTo>
                  <a:cubicBezTo>
                    <a:pt x="3992" y="6386"/>
                    <a:pt x="4741" y="5649"/>
                    <a:pt x="4741" y="5649"/>
                  </a:cubicBezTo>
                  <a:cubicBezTo>
                    <a:pt x="970" y="5018"/>
                    <a:pt x="1062" y="1"/>
                    <a:pt x="10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973175" y="2342650"/>
              <a:ext cx="803800" cy="329775"/>
            </a:xfrm>
            <a:custGeom>
              <a:avLst/>
              <a:gdLst/>
              <a:ahLst/>
              <a:cxnLst/>
              <a:rect l="l" t="t" r="r" b="b"/>
              <a:pathLst>
                <a:path w="32152" h="13191" extrusionOk="0">
                  <a:moveTo>
                    <a:pt x="32060" y="1"/>
                  </a:moveTo>
                  <a:cubicBezTo>
                    <a:pt x="32060" y="1"/>
                    <a:pt x="25149" y="216"/>
                    <a:pt x="18731" y="2310"/>
                  </a:cubicBezTo>
                  <a:cubicBezTo>
                    <a:pt x="12744" y="4264"/>
                    <a:pt x="7896" y="9020"/>
                    <a:pt x="4417" y="11329"/>
                  </a:cubicBezTo>
                  <a:cubicBezTo>
                    <a:pt x="4171" y="11498"/>
                    <a:pt x="3925" y="11652"/>
                    <a:pt x="3679" y="11790"/>
                  </a:cubicBezTo>
                  <a:lnTo>
                    <a:pt x="3663" y="11806"/>
                  </a:lnTo>
                  <a:cubicBezTo>
                    <a:pt x="2540" y="12483"/>
                    <a:pt x="1293" y="12960"/>
                    <a:pt x="0" y="13191"/>
                  </a:cubicBezTo>
                  <a:cubicBezTo>
                    <a:pt x="3540" y="12991"/>
                    <a:pt x="4263" y="11960"/>
                    <a:pt x="6664" y="10144"/>
                  </a:cubicBezTo>
                  <a:cubicBezTo>
                    <a:pt x="9065" y="8327"/>
                    <a:pt x="15022" y="3910"/>
                    <a:pt x="20224" y="2448"/>
                  </a:cubicBezTo>
                  <a:cubicBezTo>
                    <a:pt x="24657" y="1201"/>
                    <a:pt x="30536" y="801"/>
                    <a:pt x="32152" y="724"/>
                  </a:cubicBezTo>
                  <a:cubicBezTo>
                    <a:pt x="32106" y="278"/>
                    <a:pt x="32060" y="1"/>
                    <a:pt x="32060" y="1"/>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77050" y="2123350"/>
              <a:ext cx="689550" cy="305750"/>
            </a:xfrm>
            <a:custGeom>
              <a:avLst/>
              <a:gdLst/>
              <a:ahLst/>
              <a:cxnLst/>
              <a:rect l="l" t="t" r="r" b="b"/>
              <a:pathLst>
                <a:path w="27582" h="12230" extrusionOk="0">
                  <a:moveTo>
                    <a:pt x="1" y="0"/>
                  </a:moveTo>
                  <a:cubicBezTo>
                    <a:pt x="1" y="1"/>
                    <a:pt x="937" y="12230"/>
                    <a:pt x="15175" y="12230"/>
                  </a:cubicBezTo>
                  <a:cubicBezTo>
                    <a:pt x="15541" y="12230"/>
                    <a:pt x="15916" y="12222"/>
                    <a:pt x="16300" y="12205"/>
                  </a:cubicBezTo>
                  <a:cubicBezTo>
                    <a:pt x="25611" y="11805"/>
                    <a:pt x="27581" y="9789"/>
                    <a:pt x="27581" y="9789"/>
                  </a:cubicBezTo>
                  <a:cubicBezTo>
                    <a:pt x="27581" y="9789"/>
                    <a:pt x="20009" y="4402"/>
                    <a:pt x="11036" y="3448"/>
                  </a:cubicBezTo>
                  <a:cubicBezTo>
                    <a:pt x="1771" y="2463"/>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35875" y="2511000"/>
              <a:ext cx="286300" cy="196125"/>
            </a:xfrm>
            <a:custGeom>
              <a:avLst/>
              <a:gdLst/>
              <a:ahLst/>
              <a:cxnLst/>
              <a:rect l="l" t="t" r="r" b="b"/>
              <a:pathLst>
                <a:path w="11452" h="7845" extrusionOk="0">
                  <a:moveTo>
                    <a:pt x="5845" y="1"/>
                  </a:moveTo>
                  <a:cubicBezTo>
                    <a:pt x="5618" y="1"/>
                    <a:pt x="5464" y="24"/>
                    <a:pt x="5464" y="24"/>
                  </a:cubicBezTo>
                  <a:cubicBezTo>
                    <a:pt x="5464" y="24"/>
                    <a:pt x="5049" y="285"/>
                    <a:pt x="4448" y="685"/>
                  </a:cubicBezTo>
                  <a:cubicBezTo>
                    <a:pt x="4279" y="793"/>
                    <a:pt x="4079" y="932"/>
                    <a:pt x="3894" y="1070"/>
                  </a:cubicBezTo>
                  <a:cubicBezTo>
                    <a:pt x="2263" y="2194"/>
                    <a:pt x="0" y="3948"/>
                    <a:pt x="308" y="4872"/>
                  </a:cubicBezTo>
                  <a:cubicBezTo>
                    <a:pt x="816" y="6272"/>
                    <a:pt x="3510" y="6380"/>
                    <a:pt x="3510" y="6380"/>
                  </a:cubicBezTo>
                  <a:cubicBezTo>
                    <a:pt x="3787" y="6688"/>
                    <a:pt x="4110" y="6965"/>
                    <a:pt x="4464" y="7196"/>
                  </a:cubicBezTo>
                  <a:cubicBezTo>
                    <a:pt x="5104" y="7608"/>
                    <a:pt x="5868" y="7845"/>
                    <a:pt x="6761" y="7845"/>
                  </a:cubicBezTo>
                  <a:cubicBezTo>
                    <a:pt x="7435" y="7845"/>
                    <a:pt x="8183" y="7709"/>
                    <a:pt x="9004" y="7411"/>
                  </a:cubicBezTo>
                  <a:cubicBezTo>
                    <a:pt x="9958" y="7073"/>
                    <a:pt x="10728" y="6349"/>
                    <a:pt x="11144" y="5426"/>
                  </a:cubicBezTo>
                  <a:cubicBezTo>
                    <a:pt x="11159" y="5380"/>
                    <a:pt x="11174" y="5333"/>
                    <a:pt x="11190" y="5287"/>
                  </a:cubicBezTo>
                  <a:lnTo>
                    <a:pt x="11221" y="5210"/>
                  </a:lnTo>
                  <a:cubicBezTo>
                    <a:pt x="11282" y="5056"/>
                    <a:pt x="11328" y="4902"/>
                    <a:pt x="11359" y="4733"/>
                  </a:cubicBezTo>
                  <a:cubicBezTo>
                    <a:pt x="11436" y="4364"/>
                    <a:pt x="11451" y="3979"/>
                    <a:pt x="11421" y="3594"/>
                  </a:cubicBezTo>
                  <a:cubicBezTo>
                    <a:pt x="11359" y="3040"/>
                    <a:pt x="11159" y="2517"/>
                    <a:pt x="10820" y="2055"/>
                  </a:cubicBezTo>
                  <a:cubicBezTo>
                    <a:pt x="10298" y="1370"/>
                    <a:pt x="9643" y="1178"/>
                    <a:pt x="9075" y="1178"/>
                  </a:cubicBezTo>
                  <a:cubicBezTo>
                    <a:pt x="8355" y="1178"/>
                    <a:pt x="7773" y="1486"/>
                    <a:pt x="7773" y="1486"/>
                  </a:cubicBezTo>
                  <a:cubicBezTo>
                    <a:pt x="7671" y="175"/>
                    <a:pt x="6474" y="1"/>
                    <a:pt x="5845" y="1"/>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715275" y="2412300"/>
              <a:ext cx="433800" cy="1105225"/>
            </a:xfrm>
            <a:custGeom>
              <a:avLst/>
              <a:gdLst/>
              <a:ahLst/>
              <a:cxnLst/>
              <a:rect l="l" t="t" r="r" b="b"/>
              <a:pathLst>
                <a:path w="17352" h="44209" extrusionOk="0">
                  <a:moveTo>
                    <a:pt x="481" y="1"/>
                  </a:moveTo>
                  <a:cubicBezTo>
                    <a:pt x="236" y="1"/>
                    <a:pt x="0" y="206"/>
                    <a:pt x="52" y="493"/>
                  </a:cubicBezTo>
                  <a:cubicBezTo>
                    <a:pt x="467" y="3140"/>
                    <a:pt x="1468" y="8604"/>
                    <a:pt x="3314" y="13191"/>
                  </a:cubicBezTo>
                  <a:cubicBezTo>
                    <a:pt x="5839" y="19516"/>
                    <a:pt x="7747" y="26135"/>
                    <a:pt x="8424" y="27720"/>
                  </a:cubicBezTo>
                  <a:cubicBezTo>
                    <a:pt x="9102" y="29290"/>
                    <a:pt x="16705" y="44157"/>
                    <a:pt x="16705" y="44157"/>
                  </a:cubicBezTo>
                  <a:cubicBezTo>
                    <a:pt x="16705" y="44157"/>
                    <a:pt x="16775" y="44209"/>
                    <a:pt x="16907" y="44209"/>
                  </a:cubicBezTo>
                  <a:cubicBezTo>
                    <a:pt x="17015" y="44209"/>
                    <a:pt x="17164" y="44174"/>
                    <a:pt x="17351" y="44050"/>
                  </a:cubicBezTo>
                  <a:lnTo>
                    <a:pt x="9471" y="27273"/>
                  </a:lnTo>
                  <a:lnTo>
                    <a:pt x="4730" y="12575"/>
                  </a:lnTo>
                  <a:cubicBezTo>
                    <a:pt x="3453" y="9482"/>
                    <a:pt x="2468" y="6280"/>
                    <a:pt x="1775" y="3017"/>
                  </a:cubicBezTo>
                  <a:lnTo>
                    <a:pt x="1775" y="3017"/>
                  </a:lnTo>
                  <a:lnTo>
                    <a:pt x="4792" y="6727"/>
                  </a:lnTo>
                  <a:cubicBezTo>
                    <a:pt x="4792" y="6727"/>
                    <a:pt x="5531" y="6142"/>
                    <a:pt x="4961" y="5418"/>
                  </a:cubicBezTo>
                  <a:lnTo>
                    <a:pt x="821" y="170"/>
                  </a:lnTo>
                  <a:cubicBezTo>
                    <a:pt x="729" y="52"/>
                    <a:pt x="604" y="1"/>
                    <a:pt x="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847375" y="2629450"/>
              <a:ext cx="182400" cy="413525"/>
            </a:xfrm>
            <a:custGeom>
              <a:avLst/>
              <a:gdLst/>
              <a:ahLst/>
              <a:cxnLst/>
              <a:rect l="l" t="t" r="r" b="b"/>
              <a:pathLst>
                <a:path w="7296" h="16541" extrusionOk="0">
                  <a:moveTo>
                    <a:pt x="4775" y="0"/>
                  </a:moveTo>
                  <a:cubicBezTo>
                    <a:pt x="4735" y="0"/>
                    <a:pt x="4693" y="4"/>
                    <a:pt x="4649" y="11"/>
                  </a:cubicBezTo>
                  <a:cubicBezTo>
                    <a:pt x="4649" y="11"/>
                    <a:pt x="893" y="919"/>
                    <a:pt x="447" y="1919"/>
                  </a:cubicBezTo>
                  <a:cubicBezTo>
                    <a:pt x="1" y="2935"/>
                    <a:pt x="3694" y="3904"/>
                    <a:pt x="4741" y="5890"/>
                  </a:cubicBezTo>
                  <a:cubicBezTo>
                    <a:pt x="5803" y="7875"/>
                    <a:pt x="6927" y="16540"/>
                    <a:pt x="6927" y="16540"/>
                  </a:cubicBezTo>
                  <a:lnTo>
                    <a:pt x="7296" y="16479"/>
                  </a:lnTo>
                  <a:cubicBezTo>
                    <a:pt x="7296" y="16479"/>
                    <a:pt x="6511" y="8106"/>
                    <a:pt x="6188" y="6475"/>
                  </a:cubicBezTo>
                  <a:cubicBezTo>
                    <a:pt x="5865" y="4859"/>
                    <a:pt x="3063" y="2796"/>
                    <a:pt x="2463" y="2350"/>
                  </a:cubicBezTo>
                  <a:cubicBezTo>
                    <a:pt x="1847" y="1904"/>
                    <a:pt x="5341" y="903"/>
                    <a:pt x="5341" y="903"/>
                  </a:cubicBezTo>
                  <a:cubicBezTo>
                    <a:pt x="5341" y="903"/>
                    <a:pt x="5423" y="0"/>
                    <a:pt x="47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64225" y="2378625"/>
              <a:ext cx="764975" cy="823650"/>
            </a:xfrm>
            <a:custGeom>
              <a:avLst/>
              <a:gdLst/>
              <a:ahLst/>
              <a:cxnLst/>
              <a:rect l="l" t="t" r="r" b="b"/>
              <a:pathLst>
                <a:path w="30599" h="32946" extrusionOk="0">
                  <a:moveTo>
                    <a:pt x="26235" y="0"/>
                  </a:moveTo>
                  <a:cubicBezTo>
                    <a:pt x="24454" y="0"/>
                    <a:pt x="22795" y="4565"/>
                    <a:pt x="19886" y="9212"/>
                  </a:cubicBezTo>
                  <a:cubicBezTo>
                    <a:pt x="16808" y="14122"/>
                    <a:pt x="16038" y="21294"/>
                    <a:pt x="11436" y="23818"/>
                  </a:cubicBezTo>
                  <a:cubicBezTo>
                    <a:pt x="6819" y="26358"/>
                    <a:pt x="1" y="32945"/>
                    <a:pt x="1" y="32945"/>
                  </a:cubicBezTo>
                  <a:lnTo>
                    <a:pt x="1278" y="32761"/>
                  </a:lnTo>
                  <a:cubicBezTo>
                    <a:pt x="1278" y="32761"/>
                    <a:pt x="7512" y="27112"/>
                    <a:pt x="11344" y="24911"/>
                  </a:cubicBezTo>
                  <a:cubicBezTo>
                    <a:pt x="15161" y="22726"/>
                    <a:pt x="17639" y="18739"/>
                    <a:pt x="19317" y="14045"/>
                  </a:cubicBezTo>
                  <a:cubicBezTo>
                    <a:pt x="21010" y="9351"/>
                    <a:pt x="25334" y="1332"/>
                    <a:pt x="26181" y="1255"/>
                  </a:cubicBezTo>
                  <a:cubicBezTo>
                    <a:pt x="26197" y="1254"/>
                    <a:pt x="26213" y="1253"/>
                    <a:pt x="26230" y="1253"/>
                  </a:cubicBezTo>
                  <a:cubicBezTo>
                    <a:pt x="27123" y="1253"/>
                    <a:pt x="29829" y="3580"/>
                    <a:pt x="30203" y="3580"/>
                  </a:cubicBezTo>
                  <a:cubicBezTo>
                    <a:pt x="30207" y="3580"/>
                    <a:pt x="30210" y="3580"/>
                    <a:pt x="30213" y="3579"/>
                  </a:cubicBezTo>
                  <a:cubicBezTo>
                    <a:pt x="30213" y="3564"/>
                    <a:pt x="30598" y="3487"/>
                    <a:pt x="30429" y="2579"/>
                  </a:cubicBezTo>
                  <a:cubicBezTo>
                    <a:pt x="30429" y="2579"/>
                    <a:pt x="28413" y="547"/>
                    <a:pt x="26520" y="39"/>
                  </a:cubicBezTo>
                  <a:cubicBezTo>
                    <a:pt x="26424" y="13"/>
                    <a:pt x="26329" y="0"/>
                    <a:pt x="2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35875" y="2537750"/>
              <a:ext cx="278225" cy="169475"/>
            </a:xfrm>
            <a:custGeom>
              <a:avLst/>
              <a:gdLst/>
              <a:ahLst/>
              <a:cxnLst/>
              <a:rect l="l" t="t" r="r" b="b"/>
              <a:pathLst>
                <a:path w="11129" h="6779" extrusionOk="0">
                  <a:moveTo>
                    <a:pt x="3894" y="0"/>
                  </a:moveTo>
                  <a:lnTo>
                    <a:pt x="3894" y="0"/>
                  </a:lnTo>
                  <a:cubicBezTo>
                    <a:pt x="2263" y="1124"/>
                    <a:pt x="0" y="2878"/>
                    <a:pt x="324" y="3802"/>
                  </a:cubicBezTo>
                  <a:cubicBezTo>
                    <a:pt x="816" y="5202"/>
                    <a:pt x="3510" y="5310"/>
                    <a:pt x="3510" y="5310"/>
                  </a:cubicBezTo>
                  <a:cubicBezTo>
                    <a:pt x="4308" y="6201"/>
                    <a:pt x="5392" y="6779"/>
                    <a:pt x="6776" y="6779"/>
                  </a:cubicBezTo>
                  <a:cubicBezTo>
                    <a:pt x="7448" y="6779"/>
                    <a:pt x="8190" y="6643"/>
                    <a:pt x="9004" y="6341"/>
                  </a:cubicBezTo>
                  <a:cubicBezTo>
                    <a:pt x="9958" y="6003"/>
                    <a:pt x="10728" y="5279"/>
                    <a:pt x="11128" y="4356"/>
                  </a:cubicBezTo>
                  <a:lnTo>
                    <a:pt x="11128" y="4356"/>
                  </a:lnTo>
                  <a:cubicBezTo>
                    <a:pt x="10789" y="4983"/>
                    <a:pt x="9263" y="5621"/>
                    <a:pt x="7426" y="5621"/>
                  </a:cubicBezTo>
                  <a:cubicBezTo>
                    <a:pt x="7098" y="5621"/>
                    <a:pt x="6761" y="5601"/>
                    <a:pt x="6419" y="5556"/>
                  </a:cubicBezTo>
                  <a:cubicBezTo>
                    <a:pt x="4064" y="5233"/>
                    <a:pt x="4864" y="2924"/>
                    <a:pt x="4879" y="2863"/>
                  </a:cubicBezTo>
                  <a:lnTo>
                    <a:pt x="4879" y="2863"/>
                  </a:lnTo>
                  <a:cubicBezTo>
                    <a:pt x="4864" y="2871"/>
                    <a:pt x="4506" y="3063"/>
                    <a:pt x="4100" y="3063"/>
                  </a:cubicBezTo>
                  <a:cubicBezTo>
                    <a:pt x="3694" y="3063"/>
                    <a:pt x="3240" y="2871"/>
                    <a:pt x="3033" y="2109"/>
                  </a:cubicBezTo>
                  <a:cubicBezTo>
                    <a:pt x="2755" y="1154"/>
                    <a:pt x="3387" y="400"/>
                    <a:pt x="3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047450" y="2511325"/>
              <a:ext cx="182025" cy="118025"/>
            </a:xfrm>
            <a:custGeom>
              <a:avLst/>
              <a:gdLst/>
              <a:ahLst/>
              <a:cxnLst/>
              <a:rect l="l" t="t" r="r" b="b"/>
              <a:pathLst>
                <a:path w="7281" h="4721" extrusionOk="0">
                  <a:moveTo>
                    <a:pt x="1422" y="0"/>
                  </a:moveTo>
                  <a:cubicBezTo>
                    <a:pt x="1181" y="0"/>
                    <a:pt x="1017" y="26"/>
                    <a:pt x="1017" y="26"/>
                  </a:cubicBezTo>
                  <a:cubicBezTo>
                    <a:pt x="1017" y="26"/>
                    <a:pt x="601" y="272"/>
                    <a:pt x="1" y="672"/>
                  </a:cubicBezTo>
                  <a:cubicBezTo>
                    <a:pt x="1" y="672"/>
                    <a:pt x="801" y="330"/>
                    <a:pt x="1558" y="330"/>
                  </a:cubicBezTo>
                  <a:cubicBezTo>
                    <a:pt x="1937" y="330"/>
                    <a:pt x="2304" y="416"/>
                    <a:pt x="2556" y="672"/>
                  </a:cubicBezTo>
                  <a:cubicBezTo>
                    <a:pt x="3295" y="1442"/>
                    <a:pt x="2817" y="2165"/>
                    <a:pt x="2787" y="2211"/>
                  </a:cubicBezTo>
                  <a:cubicBezTo>
                    <a:pt x="3257" y="1812"/>
                    <a:pt x="3844" y="1604"/>
                    <a:pt x="4442" y="1604"/>
                  </a:cubicBezTo>
                  <a:cubicBezTo>
                    <a:pt x="4743" y="1604"/>
                    <a:pt x="5048" y="1657"/>
                    <a:pt x="5342" y="1765"/>
                  </a:cubicBezTo>
                  <a:cubicBezTo>
                    <a:pt x="7281" y="2442"/>
                    <a:pt x="6896" y="4720"/>
                    <a:pt x="6896" y="4720"/>
                  </a:cubicBezTo>
                  <a:cubicBezTo>
                    <a:pt x="7112" y="3797"/>
                    <a:pt x="6911" y="2827"/>
                    <a:pt x="6373" y="2058"/>
                  </a:cubicBezTo>
                  <a:cubicBezTo>
                    <a:pt x="5847" y="1361"/>
                    <a:pt x="5188" y="1168"/>
                    <a:pt x="4618" y="1168"/>
                  </a:cubicBezTo>
                  <a:cubicBezTo>
                    <a:pt x="3902" y="1168"/>
                    <a:pt x="3325" y="1473"/>
                    <a:pt x="3325" y="1473"/>
                  </a:cubicBezTo>
                  <a:cubicBezTo>
                    <a:pt x="3225" y="178"/>
                    <a:pt x="2057" y="0"/>
                    <a:pt x="1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27100" y="2662750"/>
              <a:ext cx="234750" cy="422175"/>
            </a:xfrm>
            <a:custGeom>
              <a:avLst/>
              <a:gdLst/>
              <a:ahLst/>
              <a:cxnLst/>
              <a:rect l="l" t="t" r="r" b="b"/>
              <a:pathLst>
                <a:path w="9390" h="16887" extrusionOk="0">
                  <a:moveTo>
                    <a:pt x="1933" y="1"/>
                  </a:moveTo>
                  <a:cubicBezTo>
                    <a:pt x="1413" y="1"/>
                    <a:pt x="457" y="315"/>
                    <a:pt x="1" y="1434"/>
                  </a:cubicBezTo>
                  <a:cubicBezTo>
                    <a:pt x="1" y="1434"/>
                    <a:pt x="2771" y="7621"/>
                    <a:pt x="3279" y="8560"/>
                  </a:cubicBezTo>
                  <a:cubicBezTo>
                    <a:pt x="3787" y="9498"/>
                    <a:pt x="8851" y="16886"/>
                    <a:pt x="8851" y="16886"/>
                  </a:cubicBezTo>
                  <a:lnTo>
                    <a:pt x="9389" y="16809"/>
                  </a:lnTo>
                  <a:cubicBezTo>
                    <a:pt x="9389" y="16809"/>
                    <a:pt x="4587" y="9760"/>
                    <a:pt x="4079" y="8267"/>
                  </a:cubicBezTo>
                  <a:cubicBezTo>
                    <a:pt x="3587" y="6759"/>
                    <a:pt x="2279" y="95"/>
                    <a:pt x="2279" y="95"/>
                  </a:cubicBezTo>
                  <a:cubicBezTo>
                    <a:pt x="2243" y="39"/>
                    <a:pt x="2115" y="1"/>
                    <a:pt x="1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8575" y="2156825"/>
              <a:ext cx="119300" cy="439600"/>
            </a:xfrm>
            <a:custGeom>
              <a:avLst/>
              <a:gdLst/>
              <a:ahLst/>
              <a:cxnLst/>
              <a:rect l="l" t="t" r="r" b="b"/>
              <a:pathLst>
                <a:path w="4772" h="17584" extrusionOk="0">
                  <a:moveTo>
                    <a:pt x="1" y="0"/>
                  </a:moveTo>
                  <a:lnTo>
                    <a:pt x="1" y="0"/>
                  </a:lnTo>
                  <a:cubicBezTo>
                    <a:pt x="1878" y="1708"/>
                    <a:pt x="2109" y="9881"/>
                    <a:pt x="2433" y="12036"/>
                  </a:cubicBezTo>
                  <a:cubicBezTo>
                    <a:pt x="2771" y="14191"/>
                    <a:pt x="4403" y="17577"/>
                    <a:pt x="4403" y="17577"/>
                  </a:cubicBezTo>
                  <a:cubicBezTo>
                    <a:pt x="4430" y="17581"/>
                    <a:pt x="4455" y="17583"/>
                    <a:pt x="4479" y="17583"/>
                  </a:cubicBezTo>
                  <a:cubicBezTo>
                    <a:pt x="4772" y="17583"/>
                    <a:pt x="4772" y="17253"/>
                    <a:pt x="4772" y="17253"/>
                  </a:cubicBezTo>
                  <a:cubicBezTo>
                    <a:pt x="4433" y="16776"/>
                    <a:pt x="2863" y="13175"/>
                    <a:pt x="2771" y="12036"/>
                  </a:cubicBezTo>
                  <a:cubicBezTo>
                    <a:pt x="2679" y="10897"/>
                    <a:pt x="2263" y="7711"/>
                    <a:pt x="2140" y="6295"/>
                  </a:cubicBezTo>
                  <a:cubicBezTo>
                    <a:pt x="1878" y="3355"/>
                    <a:pt x="1247" y="1370"/>
                    <a:pt x="924" y="847"/>
                  </a:cubicBezTo>
                  <a:cubicBezTo>
                    <a:pt x="386" y="0"/>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112475" y="2116425"/>
              <a:ext cx="72000" cy="452800"/>
            </a:xfrm>
            <a:custGeom>
              <a:avLst/>
              <a:gdLst/>
              <a:ahLst/>
              <a:cxnLst/>
              <a:rect l="l" t="t" r="r" b="b"/>
              <a:pathLst>
                <a:path w="2880" h="18112" extrusionOk="0">
                  <a:moveTo>
                    <a:pt x="1278" y="0"/>
                  </a:moveTo>
                  <a:cubicBezTo>
                    <a:pt x="1278" y="0"/>
                    <a:pt x="909" y="108"/>
                    <a:pt x="663" y="1093"/>
                  </a:cubicBezTo>
                  <a:cubicBezTo>
                    <a:pt x="509" y="1678"/>
                    <a:pt x="493" y="3755"/>
                    <a:pt x="1125" y="6649"/>
                  </a:cubicBezTo>
                  <a:cubicBezTo>
                    <a:pt x="1432" y="8019"/>
                    <a:pt x="2002" y="11205"/>
                    <a:pt x="2248" y="12313"/>
                  </a:cubicBezTo>
                  <a:cubicBezTo>
                    <a:pt x="2479" y="13421"/>
                    <a:pt x="2063" y="17330"/>
                    <a:pt x="1894" y="17884"/>
                  </a:cubicBezTo>
                  <a:cubicBezTo>
                    <a:pt x="1941" y="18025"/>
                    <a:pt x="2068" y="18112"/>
                    <a:pt x="2207" y="18112"/>
                  </a:cubicBezTo>
                  <a:cubicBezTo>
                    <a:pt x="2251" y="18112"/>
                    <a:pt x="2296" y="18103"/>
                    <a:pt x="2340" y="18084"/>
                  </a:cubicBezTo>
                  <a:cubicBezTo>
                    <a:pt x="2340" y="18084"/>
                    <a:pt x="2879" y="14360"/>
                    <a:pt x="2556" y="12205"/>
                  </a:cubicBezTo>
                  <a:cubicBezTo>
                    <a:pt x="2217" y="10050"/>
                    <a:pt x="1" y="2186"/>
                    <a:pt x="12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384150" y="2753225"/>
              <a:ext cx="223950" cy="313225"/>
            </a:xfrm>
            <a:custGeom>
              <a:avLst/>
              <a:gdLst/>
              <a:ahLst/>
              <a:cxnLst/>
              <a:rect l="l" t="t" r="r" b="b"/>
              <a:pathLst>
                <a:path w="8958" h="12529" extrusionOk="0">
                  <a:moveTo>
                    <a:pt x="8958" y="0"/>
                  </a:moveTo>
                  <a:lnTo>
                    <a:pt x="4002" y="8003"/>
                  </a:lnTo>
                  <a:lnTo>
                    <a:pt x="3432" y="5248"/>
                  </a:lnTo>
                  <a:lnTo>
                    <a:pt x="0" y="12528"/>
                  </a:lnTo>
                  <a:lnTo>
                    <a:pt x="2971" y="8973"/>
                  </a:lnTo>
                  <a:lnTo>
                    <a:pt x="4140" y="11482"/>
                  </a:lnTo>
                  <a:lnTo>
                    <a:pt x="89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078625" y="2979450"/>
              <a:ext cx="219350" cy="126625"/>
            </a:xfrm>
            <a:custGeom>
              <a:avLst/>
              <a:gdLst/>
              <a:ahLst/>
              <a:cxnLst/>
              <a:rect l="l" t="t" r="r" b="b"/>
              <a:pathLst>
                <a:path w="8774" h="5065" extrusionOk="0">
                  <a:moveTo>
                    <a:pt x="1" y="1"/>
                  </a:moveTo>
                  <a:lnTo>
                    <a:pt x="5541" y="2741"/>
                  </a:lnTo>
                  <a:lnTo>
                    <a:pt x="3771" y="3295"/>
                  </a:lnTo>
                  <a:lnTo>
                    <a:pt x="8773" y="5065"/>
                  </a:lnTo>
                  <a:lnTo>
                    <a:pt x="8773" y="5065"/>
                  </a:lnTo>
                  <a:lnTo>
                    <a:pt x="6249" y="3356"/>
                  </a:lnTo>
                  <a:lnTo>
                    <a:pt x="7819" y="243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400300" y="2743200"/>
              <a:ext cx="41575" cy="124325"/>
            </a:xfrm>
            <a:custGeom>
              <a:avLst/>
              <a:gdLst/>
              <a:ahLst/>
              <a:cxnLst/>
              <a:rect l="l" t="t" r="r" b="b"/>
              <a:pathLst>
                <a:path w="1663" h="4973" extrusionOk="0">
                  <a:moveTo>
                    <a:pt x="1663" y="1"/>
                  </a:moveTo>
                  <a:lnTo>
                    <a:pt x="862" y="3110"/>
                  </a:lnTo>
                  <a:lnTo>
                    <a:pt x="401" y="2263"/>
                  </a:lnTo>
                  <a:lnTo>
                    <a:pt x="0" y="4972"/>
                  </a:lnTo>
                  <a:lnTo>
                    <a:pt x="616" y="3525"/>
                  </a:lnTo>
                  <a:lnTo>
                    <a:pt x="1247" y="4218"/>
                  </a:lnTo>
                  <a:lnTo>
                    <a:pt x="16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384150" y="3110275"/>
              <a:ext cx="131225" cy="34275"/>
            </a:xfrm>
            <a:custGeom>
              <a:avLst/>
              <a:gdLst/>
              <a:ahLst/>
              <a:cxnLst/>
              <a:rect l="l" t="t" r="r" b="b"/>
              <a:pathLst>
                <a:path w="5249" h="1371" extrusionOk="0">
                  <a:moveTo>
                    <a:pt x="2724" y="1"/>
                  </a:moveTo>
                  <a:lnTo>
                    <a:pt x="0" y="386"/>
                  </a:lnTo>
                  <a:lnTo>
                    <a:pt x="1570" y="570"/>
                  </a:lnTo>
                  <a:lnTo>
                    <a:pt x="1077" y="1371"/>
                  </a:lnTo>
                  <a:lnTo>
                    <a:pt x="5248" y="586"/>
                  </a:lnTo>
                  <a:lnTo>
                    <a:pt x="2047" y="678"/>
                  </a:lnTo>
                  <a:lnTo>
                    <a:pt x="2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8"/>
        <p:cNvGrpSpPr/>
        <p:nvPr/>
      </p:nvGrpSpPr>
      <p:grpSpPr>
        <a:xfrm>
          <a:off x="0" y="0"/>
          <a:ext cx="0" cy="0"/>
          <a:chOff x="0" y="0"/>
          <a:chExt cx="0" cy="0"/>
        </a:xfrm>
      </p:grpSpPr>
      <p:pic>
        <p:nvPicPr>
          <p:cNvPr id="149" name="Google Shape;149;p11"/>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50" name="Google Shape;150;p11"/>
          <p:cNvGrpSpPr/>
          <p:nvPr/>
        </p:nvGrpSpPr>
        <p:grpSpPr>
          <a:xfrm>
            <a:off x="409483" y="649027"/>
            <a:ext cx="9304382" cy="4494463"/>
            <a:chOff x="409483" y="649027"/>
            <a:chExt cx="9304382" cy="4494463"/>
          </a:xfrm>
        </p:grpSpPr>
        <p:sp>
          <p:nvSpPr>
            <p:cNvPr id="151" name="Google Shape;151;p11"/>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1"/>
          <p:cNvSpPr txBox="1">
            <a:spLocks noGrp="1"/>
          </p:cNvSpPr>
          <p:nvPr>
            <p:ph type="title" hasCustomPrompt="1"/>
          </p:nvPr>
        </p:nvSpPr>
        <p:spPr>
          <a:xfrm>
            <a:off x="715125" y="1388026"/>
            <a:ext cx="3856800" cy="1205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0300"/>
              <a:buNone/>
              <a:defRPr sz="9600" b="1"/>
            </a:lvl1pPr>
            <a:lvl2pPr lvl="1" algn="ctr">
              <a:spcBef>
                <a:spcPts val="0"/>
              </a:spcBef>
              <a:spcAft>
                <a:spcPts val="0"/>
              </a:spcAft>
              <a:buClr>
                <a:schemeClr val="accent1"/>
              </a:buClr>
              <a:buSzPts val="10300"/>
              <a:buNone/>
              <a:defRPr sz="10300">
                <a:solidFill>
                  <a:schemeClr val="accent1"/>
                </a:solidFill>
              </a:defRPr>
            </a:lvl2pPr>
            <a:lvl3pPr lvl="2" algn="ctr">
              <a:spcBef>
                <a:spcPts val="0"/>
              </a:spcBef>
              <a:spcAft>
                <a:spcPts val="0"/>
              </a:spcAft>
              <a:buClr>
                <a:schemeClr val="accent1"/>
              </a:buClr>
              <a:buSzPts val="10300"/>
              <a:buNone/>
              <a:defRPr sz="10300">
                <a:solidFill>
                  <a:schemeClr val="accent1"/>
                </a:solidFill>
              </a:defRPr>
            </a:lvl3pPr>
            <a:lvl4pPr lvl="3" algn="ctr">
              <a:spcBef>
                <a:spcPts val="0"/>
              </a:spcBef>
              <a:spcAft>
                <a:spcPts val="0"/>
              </a:spcAft>
              <a:buClr>
                <a:schemeClr val="accent1"/>
              </a:buClr>
              <a:buSzPts val="10300"/>
              <a:buNone/>
              <a:defRPr sz="10300">
                <a:solidFill>
                  <a:schemeClr val="accent1"/>
                </a:solidFill>
              </a:defRPr>
            </a:lvl4pPr>
            <a:lvl5pPr lvl="4" algn="ctr">
              <a:spcBef>
                <a:spcPts val="0"/>
              </a:spcBef>
              <a:spcAft>
                <a:spcPts val="0"/>
              </a:spcAft>
              <a:buClr>
                <a:schemeClr val="accent1"/>
              </a:buClr>
              <a:buSzPts val="10300"/>
              <a:buNone/>
              <a:defRPr sz="10300">
                <a:solidFill>
                  <a:schemeClr val="accent1"/>
                </a:solidFill>
              </a:defRPr>
            </a:lvl5pPr>
            <a:lvl6pPr lvl="5" algn="ctr">
              <a:spcBef>
                <a:spcPts val="0"/>
              </a:spcBef>
              <a:spcAft>
                <a:spcPts val="0"/>
              </a:spcAft>
              <a:buClr>
                <a:schemeClr val="accent1"/>
              </a:buClr>
              <a:buSzPts val="10300"/>
              <a:buNone/>
              <a:defRPr sz="10300">
                <a:solidFill>
                  <a:schemeClr val="accent1"/>
                </a:solidFill>
              </a:defRPr>
            </a:lvl6pPr>
            <a:lvl7pPr lvl="6" algn="ctr">
              <a:spcBef>
                <a:spcPts val="0"/>
              </a:spcBef>
              <a:spcAft>
                <a:spcPts val="0"/>
              </a:spcAft>
              <a:buClr>
                <a:schemeClr val="accent1"/>
              </a:buClr>
              <a:buSzPts val="10300"/>
              <a:buNone/>
              <a:defRPr sz="10300">
                <a:solidFill>
                  <a:schemeClr val="accent1"/>
                </a:solidFill>
              </a:defRPr>
            </a:lvl7pPr>
            <a:lvl8pPr lvl="7" algn="ctr">
              <a:spcBef>
                <a:spcPts val="0"/>
              </a:spcBef>
              <a:spcAft>
                <a:spcPts val="0"/>
              </a:spcAft>
              <a:buClr>
                <a:schemeClr val="accent1"/>
              </a:buClr>
              <a:buSzPts val="10300"/>
              <a:buNone/>
              <a:defRPr sz="10300">
                <a:solidFill>
                  <a:schemeClr val="accent1"/>
                </a:solidFill>
              </a:defRPr>
            </a:lvl8pPr>
            <a:lvl9pPr lvl="8" algn="ctr">
              <a:spcBef>
                <a:spcPts val="0"/>
              </a:spcBef>
              <a:spcAft>
                <a:spcPts val="0"/>
              </a:spcAft>
              <a:buClr>
                <a:schemeClr val="accent1"/>
              </a:buClr>
              <a:buSzPts val="10300"/>
              <a:buNone/>
              <a:defRPr sz="10300">
                <a:solidFill>
                  <a:schemeClr val="accent1"/>
                </a:solidFill>
              </a:defRPr>
            </a:lvl9pPr>
          </a:lstStyle>
          <a:p>
            <a:r>
              <a:t>xx%</a:t>
            </a:r>
          </a:p>
        </p:txBody>
      </p:sp>
      <p:sp>
        <p:nvSpPr>
          <p:cNvPr id="155" name="Google Shape;155;p11"/>
          <p:cNvSpPr txBox="1">
            <a:spLocks noGrp="1"/>
          </p:cNvSpPr>
          <p:nvPr>
            <p:ph type="title" idx="2" hasCustomPrompt="1"/>
          </p:nvPr>
        </p:nvSpPr>
        <p:spPr>
          <a:xfrm>
            <a:off x="715125" y="2583601"/>
            <a:ext cx="3856800" cy="126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5500" b="1">
                <a:solidFill>
                  <a:schemeClr val="accent1"/>
                </a:solidFill>
              </a:defRPr>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156" name="Google Shape;156;p11"/>
          <p:cNvSpPr txBox="1">
            <a:spLocks noGrp="1"/>
          </p:cNvSpPr>
          <p:nvPr>
            <p:ph type="title" idx="3" hasCustomPrompt="1"/>
          </p:nvPr>
        </p:nvSpPr>
        <p:spPr>
          <a:xfrm>
            <a:off x="4572075" y="1386401"/>
            <a:ext cx="3856800" cy="120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9000" b="1"/>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157" name="Google Shape;157;p11"/>
          <p:cNvSpPr txBox="1">
            <a:spLocks noGrp="1"/>
          </p:cNvSpPr>
          <p:nvPr>
            <p:ph type="subTitle" idx="1"/>
          </p:nvPr>
        </p:nvSpPr>
        <p:spPr>
          <a:xfrm>
            <a:off x="1407675" y="3580045"/>
            <a:ext cx="2471700" cy="622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400" b="1"/>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8" name="Google Shape;158;p11"/>
          <p:cNvSpPr txBox="1">
            <a:spLocks noGrp="1"/>
          </p:cNvSpPr>
          <p:nvPr>
            <p:ph type="title" idx="4" hasCustomPrompt="1"/>
          </p:nvPr>
        </p:nvSpPr>
        <p:spPr>
          <a:xfrm>
            <a:off x="4572075" y="2583601"/>
            <a:ext cx="3856800" cy="126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5500" b="1">
                <a:solidFill>
                  <a:schemeClr val="accent1"/>
                </a:solidFill>
              </a:defRPr>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159" name="Google Shape;159;p11"/>
          <p:cNvSpPr txBox="1">
            <a:spLocks noGrp="1"/>
          </p:cNvSpPr>
          <p:nvPr>
            <p:ph type="subTitle" idx="5"/>
          </p:nvPr>
        </p:nvSpPr>
        <p:spPr>
          <a:xfrm>
            <a:off x="5264625" y="3578320"/>
            <a:ext cx="24717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4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0" name="Google Shape;160;p11"/>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p:cSld name="TITLE_1">
    <p:spTree>
      <p:nvGrpSpPr>
        <p:cNvPr id="1" name="Shape 162"/>
        <p:cNvGrpSpPr/>
        <p:nvPr/>
      </p:nvGrpSpPr>
      <p:grpSpPr>
        <a:xfrm>
          <a:off x="0" y="0"/>
          <a:ext cx="0" cy="0"/>
          <a:chOff x="0" y="0"/>
          <a:chExt cx="0" cy="0"/>
        </a:xfrm>
      </p:grpSpPr>
      <p:pic>
        <p:nvPicPr>
          <p:cNvPr id="163" name="Google Shape;163;p1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64" name="Google Shape;164;p13"/>
          <p:cNvGrpSpPr/>
          <p:nvPr/>
        </p:nvGrpSpPr>
        <p:grpSpPr>
          <a:xfrm>
            <a:off x="600083" y="478052"/>
            <a:ext cx="8708255" cy="4665455"/>
            <a:chOff x="2178099" y="1822974"/>
            <a:chExt cx="3970751" cy="2127333"/>
          </a:xfrm>
        </p:grpSpPr>
        <p:sp>
          <p:nvSpPr>
            <p:cNvPr id="165" name="Google Shape;165;p13"/>
            <p:cNvSpPr/>
            <p:nvPr/>
          </p:nvSpPr>
          <p:spPr>
            <a:xfrm>
              <a:off x="2178099" y="182297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717625" y="3789082"/>
              <a:ext cx="431225" cy="16122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3"/>
          <p:cNvSpPr txBox="1">
            <a:spLocks noGrp="1"/>
          </p:cNvSpPr>
          <p:nvPr>
            <p:ph type="ctrTitle"/>
          </p:nvPr>
        </p:nvSpPr>
        <p:spPr>
          <a:xfrm>
            <a:off x="715050" y="433550"/>
            <a:ext cx="7713900" cy="48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68" name="Google Shape;168;p13"/>
          <p:cNvSpPr txBox="1">
            <a:spLocks noGrp="1"/>
          </p:cNvSpPr>
          <p:nvPr>
            <p:ph type="subTitle" idx="1"/>
          </p:nvPr>
        </p:nvSpPr>
        <p:spPr>
          <a:xfrm>
            <a:off x="557182" y="2077828"/>
            <a:ext cx="24534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13"/>
          <p:cNvSpPr txBox="1">
            <a:spLocks noGrp="1"/>
          </p:cNvSpPr>
          <p:nvPr>
            <p:ph type="title" idx="2"/>
          </p:nvPr>
        </p:nvSpPr>
        <p:spPr>
          <a:xfrm>
            <a:off x="3441206" y="1754765"/>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0" name="Google Shape;170;p13"/>
          <p:cNvSpPr txBox="1">
            <a:spLocks noGrp="1"/>
          </p:cNvSpPr>
          <p:nvPr>
            <p:ph type="subTitle" idx="3"/>
          </p:nvPr>
        </p:nvSpPr>
        <p:spPr>
          <a:xfrm>
            <a:off x="3342806" y="2078241"/>
            <a:ext cx="24534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1" name="Google Shape;171;p13"/>
          <p:cNvSpPr txBox="1">
            <a:spLocks noGrp="1"/>
          </p:cNvSpPr>
          <p:nvPr>
            <p:ph type="title" idx="4"/>
          </p:nvPr>
        </p:nvSpPr>
        <p:spPr>
          <a:xfrm>
            <a:off x="6230155" y="17564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2" name="Google Shape;172;p13"/>
          <p:cNvSpPr txBox="1">
            <a:spLocks noGrp="1"/>
          </p:cNvSpPr>
          <p:nvPr>
            <p:ph type="subTitle" idx="5"/>
          </p:nvPr>
        </p:nvSpPr>
        <p:spPr>
          <a:xfrm>
            <a:off x="6131755" y="2079878"/>
            <a:ext cx="2453400" cy="7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13"/>
          <p:cNvSpPr txBox="1">
            <a:spLocks noGrp="1"/>
          </p:cNvSpPr>
          <p:nvPr>
            <p:ph type="title" idx="6"/>
          </p:nvPr>
        </p:nvSpPr>
        <p:spPr>
          <a:xfrm>
            <a:off x="657245" y="35602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4" name="Google Shape;174;p13"/>
          <p:cNvSpPr txBox="1">
            <a:spLocks noGrp="1"/>
          </p:cNvSpPr>
          <p:nvPr>
            <p:ph type="subTitle" idx="7"/>
          </p:nvPr>
        </p:nvSpPr>
        <p:spPr>
          <a:xfrm>
            <a:off x="558845" y="3877441"/>
            <a:ext cx="24534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8"/>
          </p:nvPr>
        </p:nvSpPr>
        <p:spPr>
          <a:xfrm>
            <a:off x="3442869" y="3558564"/>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6" name="Google Shape;176;p13"/>
          <p:cNvSpPr txBox="1">
            <a:spLocks noGrp="1"/>
          </p:cNvSpPr>
          <p:nvPr>
            <p:ph type="subTitle" idx="9"/>
          </p:nvPr>
        </p:nvSpPr>
        <p:spPr>
          <a:xfrm>
            <a:off x="3344469" y="3877854"/>
            <a:ext cx="24534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title" idx="13"/>
          </p:nvPr>
        </p:nvSpPr>
        <p:spPr>
          <a:xfrm>
            <a:off x="6231818" y="35602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8" name="Google Shape;178;p13"/>
          <p:cNvSpPr txBox="1">
            <a:spLocks noGrp="1"/>
          </p:cNvSpPr>
          <p:nvPr>
            <p:ph type="subTitle" idx="14"/>
          </p:nvPr>
        </p:nvSpPr>
        <p:spPr>
          <a:xfrm>
            <a:off x="6133418" y="3879466"/>
            <a:ext cx="24534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15"/>
          </p:nvPr>
        </p:nvSpPr>
        <p:spPr>
          <a:xfrm>
            <a:off x="655582" y="1756402"/>
            <a:ext cx="22566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0" name="Google Shape;180;p13"/>
          <p:cNvSpPr txBox="1">
            <a:spLocks noGrp="1"/>
          </p:cNvSpPr>
          <p:nvPr>
            <p:ph type="title" idx="16" hasCustomPrompt="1"/>
          </p:nvPr>
        </p:nvSpPr>
        <p:spPr>
          <a:xfrm>
            <a:off x="1390420" y="1235456"/>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1" name="Google Shape;181;p13"/>
          <p:cNvSpPr txBox="1">
            <a:spLocks noGrp="1"/>
          </p:cNvSpPr>
          <p:nvPr>
            <p:ph type="title" idx="17" hasCustomPrompt="1"/>
          </p:nvPr>
        </p:nvSpPr>
        <p:spPr>
          <a:xfrm>
            <a:off x="4176043" y="1235456"/>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2" name="Google Shape;182;p13"/>
          <p:cNvSpPr txBox="1">
            <a:spLocks noGrp="1"/>
          </p:cNvSpPr>
          <p:nvPr>
            <p:ph type="title" idx="18" hasCustomPrompt="1"/>
          </p:nvPr>
        </p:nvSpPr>
        <p:spPr>
          <a:xfrm>
            <a:off x="6964992" y="1235456"/>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3" name="Google Shape;183;p13"/>
          <p:cNvSpPr txBox="1">
            <a:spLocks noGrp="1"/>
          </p:cNvSpPr>
          <p:nvPr>
            <p:ph type="title" idx="19" hasCustomPrompt="1"/>
          </p:nvPr>
        </p:nvSpPr>
        <p:spPr>
          <a:xfrm>
            <a:off x="4177706" y="3040889"/>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4" name="Google Shape;184;p13"/>
          <p:cNvSpPr txBox="1">
            <a:spLocks noGrp="1"/>
          </p:cNvSpPr>
          <p:nvPr>
            <p:ph type="title" idx="20" hasCustomPrompt="1"/>
          </p:nvPr>
        </p:nvSpPr>
        <p:spPr>
          <a:xfrm>
            <a:off x="1392082" y="3040889"/>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185" name="Google Shape;185;p13"/>
          <p:cNvSpPr txBox="1">
            <a:spLocks noGrp="1"/>
          </p:cNvSpPr>
          <p:nvPr>
            <p:ph type="title" idx="21" hasCustomPrompt="1"/>
          </p:nvPr>
        </p:nvSpPr>
        <p:spPr>
          <a:xfrm>
            <a:off x="6966655" y="3040889"/>
            <a:ext cx="783600" cy="5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p:cSld name="ONE_COLUMN_TEXT_1">
    <p:spTree>
      <p:nvGrpSpPr>
        <p:cNvPr id="1" name="Shape 186"/>
        <p:cNvGrpSpPr/>
        <p:nvPr/>
      </p:nvGrpSpPr>
      <p:grpSpPr>
        <a:xfrm>
          <a:off x="0" y="0"/>
          <a:ext cx="0" cy="0"/>
          <a:chOff x="0" y="0"/>
          <a:chExt cx="0" cy="0"/>
        </a:xfrm>
      </p:grpSpPr>
      <p:pic>
        <p:nvPicPr>
          <p:cNvPr id="187" name="Google Shape;187;p14"/>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88" name="Google Shape;188;p14"/>
          <p:cNvGrpSpPr/>
          <p:nvPr/>
        </p:nvGrpSpPr>
        <p:grpSpPr>
          <a:xfrm>
            <a:off x="409483" y="649027"/>
            <a:ext cx="9304382" cy="4494463"/>
            <a:chOff x="409483" y="649027"/>
            <a:chExt cx="9304382" cy="4494463"/>
          </a:xfrm>
        </p:grpSpPr>
        <p:sp>
          <p:nvSpPr>
            <p:cNvPr id="189" name="Google Shape;189;p14"/>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4"/>
          <p:cNvSpPr txBox="1">
            <a:spLocks noGrp="1"/>
          </p:cNvSpPr>
          <p:nvPr>
            <p:ph type="title"/>
          </p:nvPr>
        </p:nvSpPr>
        <p:spPr>
          <a:xfrm>
            <a:off x="715500" y="468692"/>
            <a:ext cx="7713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3" name="Google Shape;193;p14"/>
          <p:cNvSpPr txBox="1">
            <a:spLocks noGrp="1"/>
          </p:cNvSpPr>
          <p:nvPr>
            <p:ph type="title" idx="2"/>
          </p:nvPr>
        </p:nvSpPr>
        <p:spPr>
          <a:xfrm>
            <a:off x="3516675" y="3239825"/>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4" name="Google Shape;194;p14"/>
          <p:cNvSpPr txBox="1">
            <a:spLocks noGrp="1"/>
          </p:cNvSpPr>
          <p:nvPr>
            <p:ph type="subTitle" idx="1"/>
          </p:nvPr>
        </p:nvSpPr>
        <p:spPr>
          <a:xfrm>
            <a:off x="5208531" y="3982591"/>
            <a:ext cx="2580600" cy="8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4"/>
          <p:cNvSpPr txBox="1">
            <a:spLocks noGrp="1"/>
          </p:cNvSpPr>
          <p:nvPr>
            <p:ph type="title" idx="3"/>
          </p:nvPr>
        </p:nvSpPr>
        <p:spPr>
          <a:xfrm>
            <a:off x="1097950" y="3239825"/>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6" name="Google Shape;196;p14"/>
          <p:cNvSpPr txBox="1">
            <a:spLocks noGrp="1"/>
          </p:cNvSpPr>
          <p:nvPr>
            <p:ph type="subTitle" idx="4"/>
          </p:nvPr>
        </p:nvSpPr>
        <p:spPr>
          <a:xfrm>
            <a:off x="1354869" y="2077009"/>
            <a:ext cx="2580600" cy="96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4"/>
          <p:cNvSpPr txBox="1">
            <a:spLocks noGrp="1"/>
          </p:cNvSpPr>
          <p:nvPr>
            <p:ph type="title" idx="5"/>
          </p:nvPr>
        </p:nvSpPr>
        <p:spPr>
          <a:xfrm>
            <a:off x="5935550" y="3239825"/>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14"/>
          <p:cNvSpPr txBox="1">
            <a:spLocks noGrp="1"/>
          </p:cNvSpPr>
          <p:nvPr>
            <p:ph type="subTitle" idx="6"/>
          </p:nvPr>
        </p:nvSpPr>
        <p:spPr>
          <a:xfrm>
            <a:off x="1354869" y="3982591"/>
            <a:ext cx="2580600" cy="8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4"/>
          <p:cNvSpPr txBox="1">
            <a:spLocks noGrp="1"/>
          </p:cNvSpPr>
          <p:nvPr>
            <p:ph type="subTitle" idx="7"/>
          </p:nvPr>
        </p:nvSpPr>
        <p:spPr>
          <a:xfrm>
            <a:off x="5208531" y="2077009"/>
            <a:ext cx="2580600" cy="96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solidFill>
                  <a:srgbClr val="FFFFFF"/>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p:cSld name="ONE_COLUMN_TEXT_1_1">
    <p:spTree>
      <p:nvGrpSpPr>
        <p:cNvPr id="1" name="Shape 200"/>
        <p:cNvGrpSpPr/>
        <p:nvPr/>
      </p:nvGrpSpPr>
      <p:grpSpPr>
        <a:xfrm>
          <a:off x="0" y="0"/>
          <a:ext cx="0" cy="0"/>
          <a:chOff x="0" y="0"/>
          <a:chExt cx="0" cy="0"/>
        </a:xfrm>
      </p:grpSpPr>
      <p:pic>
        <p:nvPicPr>
          <p:cNvPr id="201" name="Google Shape;201;p15"/>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02" name="Google Shape;202;p15"/>
          <p:cNvGrpSpPr/>
          <p:nvPr/>
        </p:nvGrpSpPr>
        <p:grpSpPr>
          <a:xfrm>
            <a:off x="-430782" y="538265"/>
            <a:ext cx="10144647" cy="4605226"/>
            <a:chOff x="-430782" y="538265"/>
            <a:chExt cx="10144647" cy="4605226"/>
          </a:xfrm>
        </p:grpSpPr>
        <p:grpSp>
          <p:nvGrpSpPr>
            <p:cNvPr id="203" name="Google Shape;203;p15"/>
            <p:cNvGrpSpPr/>
            <p:nvPr/>
          </p:nvGrpSpPr>
          <p:grpSpPr>
            <a:xfrm>
              <a:off x="-430782" y="538265"/>
              <a:ext cx="9332430" cy="2935392"/>
              <a:chOff x="1708049" y="1850429"/>
              <a:chExt cx="4255360" cy="1338467"/>
            </a:xfrm>
          </p:grpSpPr>
          <p:sp>
            <p:nvSpPr>
              <p:cNvPr id="204" name="Google Shape;204;p15"/>
              <p:cNvSpPr/>
              <p:nvPr/>
            </p:nvSpPr>
            <p:spPr>
              <a:xfrm>
                <a:off x="5532335" y="1850429"/>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1708049" y="3027671"/>
                <a:ext cx="431225" cy="16122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5"/>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5"/>
          <p:cNvSpPr txBox="1">
            <a:spLocks noGrp="1"/>
          </p:cNvSpPr>
          <p:nvPr>
            <p:ph type="title"/>
          </p:nvPr>
        </p:nvSpPr>
        <p:spPr>
          <a:xfrm>
            <a:off x="715050" y="423559"/>
            <a:ext cx="7713900" cy="48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15"/>
          <p:cNvSpPr txBox="1">
            <a:spLocks noGrp="1"/>
          </p:cNvSpPr>
          <p:nvPr>
            <p:ph type="subTitle" idx="1"/>
          </p:nvPr>
        </p:nvSpPr>
        <p:spPr>
          <a:xfrm>
            <a:off x="2785802"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5"/>
          <p:cNvSpPr txBox="1">
            <a:spLocks noGrp="1"/>
          </p:cNvSpPr>
          <p:nvPr>
            <p:ph type="subTitle" idx="2"/>
          </p:nvPr>
        </p:nvSpPr>
        <p:spPr>
          <a:xfrm>
            <a:off x="878025"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15"/>
          <p:cNvSpPr txBox="1">
            <a:spLocks noGrp="1"/>
          </p:cNvSpPr>
          <p:nvPr>
            <p:ph type="subTitle" idx="3"/>
          </p:nvPr>
        </p:nvSpPr>
        <p:spPr>
          <a:xfrm>
            <a:off x="4693698"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5"/>
          <p:cNvSpPr txBox="1">
            <a:spLocks noGrp="1"/>
          </p:cNvSpPr>
          <p:nvPr>
            <p:ph type="subTitle" idx="4"/>
          </p:nvPr>
        </p:nvSpPr>
        <p:spPr>
          <a:xfrm>
            <a:off x="6601579" y="3363561"/>
            <a:ext cx="16644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5"/>
          <p:cNvSpPr txBox="1">
            <a:spLocks noGrp="1"/>
          </p:cNvSpPr>
          <p:nvPr>
            <p:ph type="title" idx="5" hasCustomPrompt="1"/>
          </p:nvPr>
        </p:nvSpPr>
        <p:spPr>
          <a:xfrm>
            <a:off x="1021875"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3" name="Google Shape;213;p15"/>
          <p:cNvSpPr txBox="1">
            <a:spLocks noGrp="1"/>
          </p:cNvSpPr>
          <p:nvPr>
            <p:ph type="title" idx="6" hasCustomPrompt="1"/>
          </p:nvPr>
        </p:nvSpPr>
        <p:spPr>
          <a:xfrm>
            <a:off x="2929650"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4" name="Google Shape;214;p15"/>
          <p:cNvSpPr txBox="1">
            <a:spLocks noGrp="1"/>
          </p:cNvSpPr>
          <p:nvPr>
            <p:ph type="title" idx="7" hasCustomPrompt="1"/>
          </p:nvPr>
        </p:nvSpPr>
        <p:spPr>
          <a:xfrm>
            <a:off x="4837538"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5" name="Google Shape;215;p15"/>
          <p:cNvSpPr txBox="1">
            <a:spLocks noGrp="1"/>
          </p:cNvSpPr>
          <p:nvPr>
            <p:ph type="title" idx="8" hasCustomPrompt="1"/>
          </p:nvPr>
        </p:nvSpPr>
        <p:spPr>
          <a:xfrm>
            <a:off x="6745425" y="2301000"/>
            <a:ext cx="1376700" cy="61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
  <p:cSld name="ONE_COLUMN_TEXT_1_4">
    <p:spTree>
      <p:nvGrpSpPr>
        <p:cNvPr id="1" name="Shape 216"/>
        <p:cNvGrpSpPr/>
        <p:nvPr/>
      </p:nvGrpSpPr>
      <p:grpSpPr>
        <a:xfrm>
          <a:off x="0" y="0"/>
          <a:ext cx="0" cy="0"/>
          <a:chOff x="0" y="0"/>
          <a:chExt cx="0" cy="0"/>
        </a:xfrm>
      </p:grpSpPr>
      <p:pic>
        <p:nvPicPr>
          <p:cNvPr id="217" name="Google Shape;217;p1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18" name="Google Shape;218;p16"/>
          <p:cNvGrpSpPr/>
          <p:nvPr/>
        </p:nvGrpSpPr>
        <p:grpSpPr>
          <a:xfrm>
            <a:off x="5343350" y="-62672"/>
            <a:ext cx="4747314" cy="5280290"/>
            <a:chOff x="5343350" y="-62672"/>
            <a:chExt cx="4747314" cy="5280290"/>
          </a:xfrm>
        </p:grpSpPr>
        <p:sp>
          <p:nvSpPr>
            <p:cNvPr id="219" name="Google Shape;219;p16"/>
            <p:cNvSpPr/>
            <p:nvPr/>
          </p:nvSpPr>
          <p:spPr>
            <a:xfrm flipH="1">
              <a:off x="7865929" y="4385422"/>
              <a:ext cx="2224735" cy="832195"/>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flipH="1">
              <a:off x="8004784" y="-62672"/>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5343350" y="774577"/>
              <a:ext cx="912429" cy="341104"/>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16"/>
          <p:cNvSpPr txBox="1">
            <a:spLocks noGrp="1"/>
          </p:cNvSpPr>
          <p:nvPr>
            <p:ph type="title"/>
          </p:nvPr>
        </p:nvSpPr>
        <p:spPr>
          <a:xfrm>
            <a:off x="618075" y="499425"/>
            <a:ext cx="7914900" cy="341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3" name="Google Shape;223;p16"/>
          <p:cNvSpPr txBox="1">
            <a:spLocks noGrp="1"/>
          </p:cNvSpPr>
          <p:nvPr>
            <p:ph type="title" idx="2"/>
          </p:nvPr>
        </p:nvSpPr>
        <p:spPr>
          <a:xfrm>
            <a:off x="3516750" y="3425563"/>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20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4" name="Google Shape;224;p16"/>
          <p:cNvSpPr txBox="1">
            <a:spLocks noGrp="1"/>
          </p:cNvSpPr>
          <p:nvPr>
            <p:ph type="subTitle" idx="1"/>
          </p:nvPr>
        </p:nvSpPr>
        <p:spPr>
          <a:xfrm>
            <a:off x="3350850" y="3772919"/>
            <a:ext cx="2442300" cy="83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6"/>
          <p:cNvSpPr txBox="1">
            <a:spLocks noGrp="1"/>
          </p:cNvSpPr>
          <p:nvPr>
            <p:ph type="title" idx="3"/>
          </p:nvPr>
        </p:nvSpPr>
        <p:spPr>
          <a:xfrm>
            <a:off x="894968" y="3425563"/>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20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26" name="Google Shape;226;p16"/>
          <p:cNvSpPr txBox="1">
            <a:spLocks noGrp="1"/>
          </p:cNvSpPr>
          <p:nvPr>
            <p:ph type="subTitle" idx="4"/>
          </p:nvPr>
        </p:nvSpPr>
        <p:spPr>
          <a:xfrm>
            <a:off x="729068" y="3772919"/>
            <a:ext cx="2442300" cy="83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6"/>
          <p:cNvSpPr txBox="1">
            <a:spLocks noGrp="1"/>
          </p:cNvSpPr>
          <p:nvPr>
            <p:ph type="title" idx="5"/>
          </p:nvPr>
        </p:nvSpPr>
        <p:spPr>
          <a:xfrm>
            <a:off x="6138532" y="3425144"/>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28" name="Google Shape;228;p16"/>
          <p:cNvSpPr txBox="1">
            <a:spLocks noGrp="1"/>
          </p:cNvSpPr>
          <p:nvPr>
            <p:ph type="subTitle" idx="6"/>
          </p:nvPr>
        </p:nvSpPr>
        <p:spPr>
          <a:xfrm>
            <a:off x="5972632" y="3772919"/>
            <a:ext cx="2442300" cy="83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ONE_COLUMN_TEXT_1_2">
    <p:spTree>
      <p:nvGrpSpPr>
        <p:cNvPr id="1" name="Shape 229"/>
        <p:cNvGrpSpPr/>
        <p:nvPr/>
      </p:nvGrpSpPr>
      <p:grpSpPr>
        <a:xfrm>
          <a:off x="0" y="0"/>
          <a:ext cx="0" cy="0"/>
          <a:chOff x="0" y="0"/>
          <a:chExt cx="0" cy="0"/>
        </a:xfrm>
      </p:grpSpPr>
      <p:pic>
        <p:nvPicPr>
          <p:cNvPr id="230" name="Google Shape;230;p17"/>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231" name="Google Shape;231;p17"/>
          <p:cNvSpPr txBox="1">
            <a:spLocks noGrp="1"/>
          </p:cNvSpPr>
          <p:nvPr>
            <p:ph type="title"/>
          </p:nvPr>
        </p:nvSpPr>
        <p:spPr>
          <a:xfrm>
            <a:off x="625675" y="488525"/>
            <a:ext cx="7887000" cy="36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ONE_COLUMN_TEXT_1_2_1">
    <p:spTree>
      <p:nvGrpSpPr>
        <p:cNvPr id="1" name="Shape 232"/>
        <p:cNvGrpSpPr/>
        <p:nvPr/>
      </p:nvGrpSpPr>
      <p:grpSpPr>
        <a:xfrm>
          <a:off x="0" y="0"/>
          <a:ext cx="0" cy="0"/>
          <a:chOff x="0" y="0"/>
          <a:chExt cx="0" cy="0"/>
        </a:xfrm>
      </p:grpSpPr>
      <p:pic>
        <p:nvPicPr>
          <p:cNvPr id="233" name="Google Shape;233;p18"/>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34" name="Google Shape;234;p18"/>
          <p:cNvGrpSpPr/>
          <p:nvPr/>
        </p:nvGrpSpPr>
        <p:grpSpPr>
          <a:xfrm>
            <a:off x="242358" y="137177"/>
            <a:ext cx="9197115" cy="5023383"/>
            <a:chOff x="242358" y="137177"/>
            <a:chExt cx="9197115" cy="5023383"/>
          </a:xfrm>
        </p:grpSpPr>
        <p:sp>
          <p:nvSpPr>
            <p:cNvPr id="235" name="Google Shape;235;p18"/>
            <p:cNvSpPr/>
            <p:nvPr/>
          </p:nvSpPr>
          <p:spPr>
            <a:xfrm>
              <a:off x="242358" y="13717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7954075" y="4605237"/>
              <a:ext cx="1485398" cy="555323"/>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8"/>
          <p:cNvSpPr txBox="1">
            <a:spLocks noGrp="1"/>
          </p:cNvSpPr>
          <p:nvPr>
            <p:ph type="title"/>
          </p:nvPr>
        </p:nvSpPr>
        <p:spPr>
          <a:xfrm>
            <a:off x="715050" y="470750"/>
            <a:ext cx="77139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ing">
  <p:cSld name="CUSTOM_4">
    <p:spTree>
      <p:nvGrpSpPr>
        <p:cNvPr id="1" name="Shape 238"/>
        <p:cNvGrpSpPr/>
        <p:nvPr/>
      </p:nvGrpSpPr>
      <p:grpSpPr>
        <a:xfrm>
          <a:off x="0" y="0"/>
          <a:ext cx="0" cy="0"/>
          <a:chOff x="0" y="0"/>
          <a:chExt cx="0" cy="0"/>
        </a:xfrm>
      </p:grpSpPr>
      <p:pic>
        <p:nvPicPr>
          <p:cNvPr id="239" name="Google Shape;239;p19"/>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40" name="Google Shape;240;p19"/>
          <p:cNvGrpSpPr/>
          <p:nvPr/>
        </p:nvGrpSpPr>
        <p:grpSpPr>
          <a:xfrm>
            <a:off x="409483" y="649027"/>
            <a:ext cx="9304382" cy="4494463"/>
            <a:chOff x="409483" y="649027"/>
            <a:chExt cx="9304382" cy="4494463"/>
          </a:xfrm>
        </p:grpSpPr>
        <p:sp>
          <p:nvSpPr>
            <p:cNvPr id="241" name="Google Shape;241;p19"/>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9"/>
          <p:cNvSpPr txBox="1">
            <a:spLocks noGrp="1"/>
          </p:cNvSpPr>
          <p:nvPr>
            <p:ph type="title"/>
          </p:nvPr>
        </p:nvSpPr>
        <p:spPr>
          <a:xfrm>
            <a:off x="3882650" y="1935171"/>
            <a:ext cx="3495600" cy="941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000"/>
              <a:buNone/>
              <a:defRPr sz="6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5" name="Google Shape;245;p19"/>
          <p:cNvSpPr txBox="1">
            <a:spLocks noGrp="1"/>
          </p:cNvSpPr>
          <p:nvPr>
            <p:ph type="title" idx="2" hasCustomPrompt="1"/>
          </p:nvPr>
        </p:nvSpPr>
        <p:spPr>
          <a:xfrm>
            <a:off x="1772975" y="2005500"/>
            <a:ext cx="2155800" cy="113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800"/>
              <a:buNone/>
              <a:defRPr sz="12800"/>
            </a:lvl1pPr>
            <a:lvl2pPr lvl="1" algn="ctr" rtl="0">
              <a:spcBef>
                <a:spcPts val="0"/>
              </a:spcBef>
              <a:spcAft>
                <a:spcPts val="0"/>
              </a:spcAft>
              <a:buSzPts val="10800"/>
              <a:buNone/>
              <a:defRPr sz="10800"/>
            </a:lvl2pPr>
            <a:lvl3pPr lvl="2" algn="ctr" rtl="0">
              <a:spcBef>
                <a:spcPts val="0"/>
              </a:spcBef>
              <a:spcAft>
                <a:spcPts val="0"/>
              </a:spcAft>
              <a:buSzPts val="10800"/>
              <a:buNone/>
              <a:defRPr sz="10800"/>
            </a:lvl3pPr>
            <a:lvl4pPr lvl="3" algn="ctr" rtl="0">
              <a:spcBef>
                <a:spcPts val="0"/>
              </a:spcBef>
              <a:spcAft>
                <a:spcPts val="0"/>
              </a:spcAft>
              <a:buSzPts val="10800"/>
              <a:buNone/>
              <a:defRPr sz="10800"/>
            </a:lvl4pPr>
            <a:lvl5pPr lvl="4" algn="ctr" rtl="0">
              <a:spcBef>
                <a:spcPts val="0"/>
              </a:spcBef>
              <a:spcAft>
                <a:spcPts val="0"/>
              </a:spcAft>
              <a:buSzPts val="10800"/>
              <a:buNone/>
              <a:defRPr sz="10800"/>
            </a:lvl5pPr>
            <a:lvl6pPr lvl="5" algn="ctr" rtl="0">
              <a:spcBef>
                <a:spcPts val="0"/>
              </a:spcBef>
              <a:spcAft>
                <a:spcPts val="0"/>
              </a:spcAft>
              <a:buSzPts val="10800"/>
              <a:buNone/>
              <a:defRPr sz="10800"/>
            </a:lvl6pPr>
            <a:lvl7pPr lvl="6" algn="ctr" rtl="0">
              <a:spcBef>
                <a:spcPts val="0"/>
              </a:spcBef>
              <a:spcAft>
                <a:spcPts val="0"/>
              </a:spcAft>
              <a:buSzPts val="10800"/>
              <a:buNone/>
              <a:defRPr sz="10800"/>
            </a:lvl7pPr>
            <a:lvl8pPr lvl="7" algn="ctr" rtl="0">
              <a:spcBef>
                <a:spcPts val="0"/>
              </a:spcBef>
              <a:spcAft>
                <a:spcPts val="0"/>
              </a:spcAft>
              <a:buSzPts val="10800"/>
              <a:buNone/>
              <a:defRPr sz="10800"/>
            </a:lvl8pPr>
            <a:lvl9pPr lvl="8" algn="ctr" rtl="0">
              <a:spcBef>
                <a:spcPts val="0"/>
              </a:spcBef>
              <a:spcAft>
                <a:spcPts val="0"/>
              </a:spcAft>
              <a:buSzPts val="10800"/>
              <a:buNone/>
              <a:defRPr sz="10800"/>
            </a:lvl9pPr>
          </a:lstStyle>
          <a:p>
            <a:r>
              <a:t>xx%</a:t>
            </a:r>
          </a:p>
        </p:txBody>
      </p:sp>
      <p:sp>
        <p:nvSpPr>
          <p:cNvPr id="246" name="Google Shape;246;p19"/>
          <p:cNvSpPr txBox="1">
            <a:spLocks noGrp="1"/>
          </p:cNvSpPr>
          <p:nvPr>
            <p:ph type="subTitle" idx="1"/>
          </p:nvPr>
        </p:nvSpPr>
        <p:spPr>
          <a:xfrm>
            <a:off x="3908401" y="2730729"/>
            <a:ext cx="2744400" cy="4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CUSTOM_3">
    <p:spTree>
      <p:nvGrpSpPr>
        <p:cNvPr id="1" name="Shape 247"/>
        <p:cNvGrpSpPr/>
        <p:nvPr/>
      </p:nvGrpSpPr>
      <p:grpSpPr>
        <a:xfrm>
          <a:off x="0" y="0"/>
          <a:ext cx="0" cy="0"/>
          <a:chOff x="0" y="0"/>
          <a:chExt cx="0" cy="0"/>
        </a:xfrm>
      </p:grpSpPr>
      <p:pic>
        <p:nvPicPr>
          <p:cNvPr id="248" name="Google Shape;248;p20"/>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49" name="Google Shape;249;p20"/>
          <p:cNvGrpSpPr/>
          <p:nvPr/>
        </p:nvGrpSpPr>
        <p:grpSpPr>
          <a:xfrm>
            <a:off x="409483" y="649027"/>
            <a:ext cx="9304382" cy="4494463"/>
            <a:chOff x="409483" y="649027"/>
            <a:chExt cx="9304382" cy="4494463"/>
          </a:xfrm>
        </p:grpSpPr>
        <p:sp>
          <p:nvSpPr>
            <p:cNvPr id="250" name="Google Shape;250;p20"/>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0"/>
          <p:cNvSpPr txBox="1">
            <a:spLocks noGrp="1"/>
          </p:cNvSpPr>
          <p:nvPr>
            <p:ph type="title" hasCustomPrompt="1"/>
          </p:nvPr>
        </p:nvSpPr>
        <p:spPr>
          <a:xfrm>
            <a:off x="715050" y="1761228"/>
            <a:ext cx="7713900" cy="120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0300"/>
              <a:buNone/>
              <a:defRPr sz="9600"/>
            </a:lvl1pPr>
            <a:lvl2pPr lvl="1" algn="ctr" rtl="0">
              <a:spcBef>
                <a:spcPts val="0"/>
              </a:spcBef>
              <a:spcAft>
                <a:spcPts val="0"/>
              </a:spcAft>
              <a:buClr>
                <a:schemeClr val="accent1"/>
              </a:buClr>
              <a:buSzPts val="10300"/>
              <a:buNone/>
              <a:defRPr sz="10300">
                <a:solidFill>
                  <a:schemeClr val="accent1"/>
                </a:solidFill>
              </a:defRPr>
            </a:lvl2pPr>
            <a:lvl3pPr lvl="2" algn="ctr" rtl="0">
              <a:spcBef>
                <a:spcPts val="0"/>
              </a:spcBef>
              <a:spcAft>
                <a:spcPts val="0"/>
              </a:spcAft>
              <a:buClr>
                <a:schemeClr val="accent1"/>
              </a:buClr>
              <a:buSzPts val="10300"/>
              <a:buNone/>
              <a:defRPr sz="10300">
                <a:solidFill>
                  <a:schemeClr val="accent1"/>
                </a:solidFill>
              </a:defRPr>
            </a:lvl3pPr>
            <a:lvl4pPr lvl="3" algn="ctr" rtl="0">
              <a:spcBef>
                <a:spcPts val="0"/>
              </a:spcBef>
              <a:spcAft>
                <a:spcPts val="0"/>
              </a:spcAft>
              <a:buClr>
                <a:schemeClr val="accent1"/>
              </a:buClr>
              <a:buSzPts val="10300"/>
              <a:buNone/>
              <a:defRPr sz="10300">
                <a:solidFill>
                  <a:schemeClr val="accent1"/>
                </a:solidFill>
              </a:defRPr>
            </a:lvl4pPr>
            <a:lvl5pPr lvl="4" algn="ctr" rtl="0">
              <a:spcBef>
                <a:spcPts val="0"/>
              </a:spcBef>
              <a:spcAft>
                <a:spcPts val="0"/>
              </a:spcAft>
              <a:buClr>
                <a:schemeClr val="accent1"/>
              </a:buClr>
              <a:buSzPts val="10300"/>
              <a:buNone/>
              <a:defRPr sz="10300">
                <a:solidFill>
                  <a:schemeClr val="accent1"/>
                </a:solidFill>
              </a:defRPr>
            </a:lvl5pPr>
            <a:lvl6pPr lvl="5" algn="ctr" rtl="0">
              <a:spcBef>
                <a:spcPts val="0"/>
              </a:spcBef>
              <a:spcAft>
                <a:spcPts val="0"/>
              </a:spcAft>
              <a:buClr>
                <a:schemeClr val="accent1"/>
              </a:buClr>
              <a:buSzPts val="10300"/>
              <a:buNone/>
              <a:defRPr sz="10300">
                <a:solidFill>
                  <a:schemeClr val="accent1"/>
                </a:solidFill>
              </a:defRPr>
            </a:lvl6pPr>
            <a:lvl7pPr lvl="6" algn="ctr" rtl="0">
              <a:spcBef>
                <a:spcPts val="0"/>
              </a:spcBef>
              <a:spcAft>
                <a:spcPts val="0"/>
              </a:spcAft>
              <a:buClr>
                <a:schemeClr val="accent1"/>
              </a:buClr>
              <a:buSzPts val="10300"/>
              <a:buNone/>
              <a:defRPr sz="10300">
                <a:solidFill>
                  <a:schemeClr val="accent1"/>
                </a:solidFill>
              </a:defRPr>
            </a:lvl7pPr>
            <a:lvl8pPr lvl="7" algn="ctr" rtl="0">
              <a:spcBef>
                <a:spcPts val="0"/>
              </a:spcBef>
              <a:spcAft>
                <a:spcPts val="0"/>
              </a:spcAft>
              <a:buClr>
                <a:schemeClr val="accent1"/>
              </a:buClr>
              <a:buSzPts val="10300"/>
              <a:buNone/>
              <a:defRPr sz="10300">
                <a:solidFill>
                  <a:schemeClr val="accent1"/>
                </a:solidFill>
              </a:defRPr>
            </a:lvl8pPr>
            <a:lvl9pPr lvl="8" algn="ctr" rtl="0">
              <a:spcBef>
                <a:spcPts val="0"/>
              </a:spcBef>
              <a:spcAft>
                <a:spcPts val="0"/>
              </a:spcAft>
              <a:buClr>
                <a:schemeClr val="accent1"/>
              </a:buClr>
              <a:buSzPts val="10300"/>
              <a:buNone/>
              <a:defRPr sz="10300">
                <a:solidFill>
                  <a:schemeClr val="accent1"/>
                </a:solidFill>
              </a:defRPr>
            </a:lvl9pPr>
          </a:lstStyle>
          <a:p>
            <a:r>
              <a:t>xx%</a:t>
            </a:r>
          </a:p>
        </p:txBody>
      </p:sp>
      <p:sp>
        <p:nvSpPr>
          <p:cNvPr id="254" name="Google Shape;254;p20"/>
          <p:cNvSpPr txBox="1">
            <a:spLocks noGrp="1"/>
          </p:cNvSpPr>
          <p:nvPr>
            <p:ph type="body" idx="1"/>
          </p:nvPr>
        </p:nvSpPr>
        <p:spPr>
          <a:xfrm>
            <a:off x="2352000" y="2967672"/>
            <a:ext cx="4440000" cy="414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accent1"/>
              </a:buClr>
              <a:buSzPts val="1800"/>
              <a:buChar char="●"/>
              <a:defRPr sz="2000">
                <a:solidFill>
                  <a:schemeClr val="accent1"/>
                </a:solidFill>
              </a:defRPr>
            </a:lvl1pPr>
            <a:lvl2pPr marL="914400" lvl="1" indent="-317500" algn="ctr" rtl="0">
              <a:spcBef>
                <a:spcPts val="0"/>
              </a:spcBef>
              <a:spcAft>
                <a:spcPts val="0"/>
              </a:spcAft>
              <a:buClr>
                <a:schemeClr val="accent1"/>
              </a:buClr>
              <a:buSzPts val="1400"/>
              <a:buChar char="○"/>
              <a:defRPr>
                <a:solidFill>
                  <a:schemeClr val="accent1"/>
                </a:solidFill>
              </a:defRPr>
            </a:lvl2pPr>
            <a:lvl3pPr marL="1371600" lvl="2" indent="-317500" algn="ctr" rtl="0">
              <a:spcBef>
                <a:spcPts val="1600"/>
              </a:spcBef>
              <a:spcAft>
                <a:spcPts val="0"/>
              </a:spcAft>
              <a:buClr>
                <a:schemeClr val="accent1"/>
              </a:buClr>
              <a:buSzPts val="1400"/>
              <a:buChar char="■"/>
              <a:defRPr>
                <a:solidFill>
                  <a:schemeClr val="accent1"/>
                </a:solidFill>
              </a:defRPr>
            </a:lvl3pPr>
            <a:lvl4pPr marL="1828800" lvl="3" indent="-317500" algn="ctr" rtl="0">
              <a:spcBef>
                <a:spcPts val="1600"/>
              </a:spcBef>
              <a:spcAft>
                <a:spcPts val="0"/>
              </a:spcAft>
              <a:buClr>
                <a:schemeClr val="accent1"/>
              </a:buClr>
              <a:buSzPts val="1400"/>
              <a:buChar char="●"/>
              <a:defRPr>
                <a:solidFill>
                  <a:schemeClr val="accent1"/>
                </a:solidFill>
              </a:defRPr>
            </a:lvl4pPr>
            <a:lvl5pPr marL="2286000" lvl="4" indent="-317500" algn="ctr" rtl="0">
              <a:spcBef>
                <a:spcPts val="1600"/>
              </a:spcBef>
              <a:spcAft>
                <a:spcPts val="0"/>
              </a:spcAft>
              <a:buClr>
                <a:schemeClr val="accent1"/>
              </a:buClr>
              <a:buSzPts val="1400"/>
              <a:buChar char="○"/>
              <a:defRPr>
                <a:solidFill>
                  <a:schemeClr val="accent1"/>
                </a:solidFill>
              </a:defRPr>
            </a:lvl5pPr>
            <a:lvl6pPr marL="2743200" lvl="5" indent="-317500" algn="ctr" rtl="0">
              <a:spcBef>
                <a:spcPts val="1600"/>
              </a:spcBef>
              <a:spcAft>
                <a:spcPts val="0"/>
              </a:spcAft>
              <a:buClr>
                <a:schemeClr val="accent1"/>
              </a:buClr>
              <a:buSzPts val="1400"/>
              <a:buChar char="■"/>
              <a:defRPr>
                <a:solidFill>
                  <a:schemeClr val="accent1"/>
                </a:solidFill>
              </a:defRPr>
            </a:lvl6pPr>
            <a:lvl7pPr marL="3200400" lvl="6" indent="-317500" algn="ctr" rtl="0">
              <a:spcBef>
                <a:spcPts val="1600"/>
              </a:spcBef>
              <a:spcAft>
                <a:spcPts val="0"/>
              </a:spcAft>
              <a:buClr>
                <a:schemeClr val="accent1"/>
              </a:buClr>
              <a:buSzPts val="1400"/>
              <a:buChar char="●"/>
              <a:defRPr>
                <a:solidFill>
                  <a:schemeClr val="accent1"/>
                </a:solidFill>
              </a:defRPr>
            </a:lvl7pPr>
            <a:lvl8pPr marL="3657600" lvl="7" indent="-317500" algn="ctr" rtl="0">
              <a:spcBef>
                <a:spcPts val="1600"/>
              </a:spcBef>
              <a:spcAft>
                <a:spcPts val="0"/>
              </a:spcAft>
              <a:buClr>
                <a:schemeClr val="accent1"/>
              </a:buClr>
              <a:buSzPts val="1400"/>
              <a:buChar char="○"/>
              <a:defRPr>
                <a:solidFill>
                  <a:schemeClr val="accent1"/>
                </a:solidFill>
              </a:defRPr>
            </a:lvl8pPr>
            <a:lvl9pPr marL="4114800" lvl="8" indent="-317500" algn="ctr" rtl="0">
              <a:spcBef>
                <a:spcPts val="1600"/>
              </a:spcBef>
              <a:spcAft>
                <a:spcPts val="1600"/>
              </a:spcAft>
              <a:buClr>
                <a:schemeClr val="accent1"/>
              </a:buClr>
              <a:buSzPts val="1400"/>
              <a:buChar char="■"/>
              <a:defRPr>
                <a:solidFill>
                  <a:schemeClr val="accent1"/>
                </a:solidFill>
              </a:defRPr>
            </a:lvl9pPr>
          </a:lstStyle>
          <a:p>
            <a:endParaRPr/>
          </a:p>
        </p:txBody>
      </p:sp>
      <p:sp>
        <p:nvSpPr>
          <p:cNvPr id="255" name="Google Shape;255;p20"/>
          <p:cNvSpPr txBox="1">
            <a:spLocks noGrp="1"/>
          </p:cNvSpPr>
          <p:nvPr>
            <p:ph type="title" idx="2"/>
          </p:nvPr>
        </p:nvSpPr>
        <p:spPr>
          <a:xfrm>
            <a:off x="715050" y="503345"/>
            <a:ext cx="7713900" cy="34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pic>
        <p:nvPicPr>
          <p:cNvPr id="53" name="Google Shape;53;p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54" name="Google Shape;54;p3"/>
          <p:cNvGrpSpPr/>
          <p:nvPr/>
        </p:nvGrpSpPr>
        <p:grpSpPr>
          <a:xfrm>
            <a:off x="409483" y="649027"/>
            <a:ext cx="9304382" cy="4494463"/>
            <a:chOff x="409483" y="649027"/>
            <a:chExt cx="9304382" cy="4494463"/>
          </a:xfrm>
        </p:grpSpPr>
        <p:sp>
          <p:nvSpPr>
            <p:cNvPr id="55" name="Google Shape;55;p3"/>
            <p:cNvSpPr/>
            <p:nvPr/>
          </p:nvSpPr>
          <p:spPr>
            <a:xfrm>
              <a:off x="409483" y="6490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3"/>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accent1"/>
              </a:buClr>
              <a:buSzPts val="3000"/>
              <a:buNone/>
              <a:defRPr sz="60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endParaRPr/>
          </a:p>
        </p:txBody>
      </p:sp>
      <p:sp>
        <p:nvSpPr>
          <p:cNvPr id="59" name="Google Shape;59;p3"/>
          <p:cNvSpPr txBox="1">
            <a:spLocks noGrp="1"/>
          </p:cNvSpPr>
          <p:nvPr>
            <p:ph type="title" idx="2" hasCustomPrompt="1"/>
          </p:nvPr>
        </p:nvSpPr>
        <p:spPr>
          <a:xfrm>
            <a:off x="1746300" y="1740150"/>
            <a:ext cx="2155800" cy="16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800"/>
              <a:buNone/>
              <a:defRPr sz="12800"/>
            </a:lvl1pPr>
            <a:lvl2pPr lvl="1" algn="ctr" rtl="0">
              <a:spcBef>
                <a:spcPts val="0"/>
              </a:spcBef>
              <a:spcAft>
                <a:spcPts val="0"/>
              </a:spcAft>
              <a:buSzPts val="10800"/>
              <a:buNone/>
              <a:defRPr sz="10800"/>
            </a:lvl2pPr>
            <a:lvl3pPr lvl="2" algn="ctr" rtl="0">
              <a:spcBef>
                <a:spcPts val="0"/>
              </a:spcBef>
              <a:spcAft>
                <a:spcPts val="0"/>
              </a:spcAft>
              <a:buSzPts val="10800"/>
              <a:buNone/>
              <a:defRPr sz="10800"/>
            </a:lvl3pPr>
            <a:lvl4pPr lvl="3" algn="ctr" rtl="0">
              <a:spcBef>
                <a:spcPts val="0"/>
              </a:spcBef>
              <a:spcAft>
                <a:spcPts val="0"/>
              </a:spcAft>
              <a:buSzPts val="10800"/>
              <a:buNone/>
              <a:defRPr sz="10800"/>
            </a:lvl4pPr>
            <a:lvl5pPr lvl="4" algn="ctr" rtl="0">
              <a:spcBef>
                <a:spcPts val="0"/>
              </a:spcBef>
              <a:spcAft>
                <a:spcPts val="0"/>
              </a:spcAft>
              <a:buSzPts val="10800"/>
              <a:buNone/>
              <a:defRPr sz="10800"/>
            </a:lvl5pPr>
            <a:lvl6pPr lvl="5" algn="ctr" rtl="0">
              <a:spcBef>
                <a:spcPts val="0"/>
              </a:spcBef>
              <a:spcAft>
                <a:spcPts val="0"/>
              </a:spcAft>
              <a:buSzPts val="10800"/>
              <a:buNone/>
              <a:defRPr sz="10800"/>
            </a:lvl6pPr>
            <a:lvl7pPr lvl="6" algn="ctr" rtl="0">
              <a:spcBef>
                <a:spcPts val="0"/>
              </a:spcBef>
              <a:spcAft>
                <a:spcPts val="0"/>
              </a:spcAft>
              <a:buSzPts val="10800"/>
              <a:buNone/>
              <a:defRPr sz="10800"/>
            </a:lvl7pPr>
            <a:lvl8pPr lvl="7" algn="ctr" rtl="0">
              <a:spcBef>
                <a:spcPts val="0"/>
              </a:spcBef>
              <a:spcAft>
                <a:spcPts val="0"/>
              </a:spcAft>
              <a:buSzPts val="10800"/>
              <a:buNone/>
              <a:defRPr sz="10800"/>
            </a:lvl8pPr>
            <a:lvl9pPr lvl="8" algn="ctr" rtl="0">
              <a:spcBef>
                <a:spcPts val="0"/>
              </a:spcBef>
              <a:spcAft>
                <a:spcPts val="0"/>
              </a:spcAft>
              <a:buSzPts val="10800"/>
              <a:buNone/>
              <a:defRPr sz="10800"/>
            </a:lvl9pPr>
          </a:lstStyle>
          <a:p>
            <a:r>
              <a:t>xx%</a:t>
            </a:r>
          </a:p>
        </p:txBody>
      </p:sp>
      <p:sp>
        <p:nvSpPr>
          <p:cNvPr id="60" name="Google Shape;60;p3"/>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Numbers">
  <p:cSld name="SECTION_HEADER_1">
    <p:spTree>
      <p:nvGrpSpPr>
        <p:cNvPr id="1" name="Shape 256"/>
        <p:cNvGrpSpPr/>
        <p:nvPr/>
      </p:nvGrpSpPr>
      <p:grpSpPr>
        <a:xfrm>
          <a:off x="0" y="0"/>
          <a:ext cx="0" cy="0"/>
          <a:chOff x="0" y="0"/>
          <a:chExt cx="0" cy="0"/>
        </a:xfrm>
      </p:grpSpPr>
      <p:pic>
        <p:nvPicPr>
          <p:cNvPr id="257" name="Google Shape;257;p21"/>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58" name="Google Shape;258;p21"/>
          <p:cNvGrpSpPr/>
          <p:nvPr/>
        </p:nvGrpSpPr>
        <p:grpSpPr>
          <a:xfrm>
            <a:off x="-793602" y="188351"/>
            <a:ext cx="10638999" cy="5045736"/>
            <a:chOff x="-793602" y="188351"/>
            <a:chExt cx="10638999" cy="5045736"/>
          </a:xfrm>
        </p:grpSpPr>
        <p:sp>
          <p:nvSpPr>
            <p:cNvPr id="259" name="Google Shape;259;p21"/>
            <p:cNvSpPr/>
            <p:nvPr/>
          </p:nvSpPr>
          <p:spPr>
            <a:xfrm>
              <a:off x="8237401" y="2522749"/>
              <a:ext cx="1607996" cy="601495"/>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6669107" y="188351"/>
              <a:ext cx="1871861" cy="69984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793602" y="3976369"/>
              <a:ext cx="3362342" cy="1257718"/>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1"/>
          <p:cNvSpPr txBox="1">
            <a:spLocks noGrp="1"/>
          </p:cNvSpPr>
          <p:nvPr>
            <p:ph type="title"/>
          </p:nvPr>
        </p:nvSpPr>
        <p:spPr>
          <a:xfrm>
            <a:off x="607886" y="453432"/>
            <a:ext cx="7804500" cy="43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3" name="Google Shape;263;p21"/>
          <p:cNvSpPr txBox="1">
            <a:spLocks noGrp="1"/>
          </p:cNvSpPr>
          <p:nvPr>
            <p:ph type="title" idx="2" hasCustomPrompt="1"/>
          </p:nvPr>
        </p:nvSpPr>
        <p:spPr>
          <a:xfrm>
            <a:off x="2287418" y="1582800"/>
            <a:ext cx="2154300" cy="60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000"/>
              <a:buNone/>
              <a:defRPr sz="7000">
                <a:solidFill>
                  <a:schemeClr val="accent1"/>
                </a:solidFill>
              </a:defRPr>
            </a:lvl1pPr>
            <a:lvl2pPr lvl="1" algn="ctr" rtl="0">
              <a:spcBef>
                <a:spcPts val="0"/>
              </a:spcBef>
              <a:spcAft>
                <a:spcPts val="0"/>
              </a:spcAft>
              <a:buClr>
                <a:schemeClr val="accent2"/>
              </a:buClr>
              <a:buSzPts val="4000"/>
              <a:buNone/>
              <a:defRPr sz="4000">
                <a:solidFill>
                  <a:schemeClr val="accent2"/>
                </a:solidFill>
              </a:defRPr>
            </a:lvl2pPr>
            <a:lvl3pPr lvl="2" algn="ctr" rtl="0">
              <a:spcBef>
                <a:spcPts val="0"/>
              </a:spcBef>
              <a:spcAft>
                <a:spcPts val="0"/>
              </a:spcAft>
              <a:buClr>
                <a:schemeClr val="accent2"/>
              </a:buClr>
              <a:buSzPts val="4000"/>
              <a:buNone/>
              <a:defRPr sz="4000">
                <a:solidFill>
                  <a:schemeClr val="accent2"/>
                </a:solidFill>
              </a:defRPr>
            </a:lvl3pPr>
            <a:lvl4pPr lvl="3" algn="ctr" rtl="0">
              <a:spcBef>
                <a:spcPts val="0"/>
              </a:spcBef>
              <a:spcAft>
                <a:spcPts val="0"/>
              </a:spcAft>
              <a:buClr>
                <a:schemeClr val="accent2"/>
              </a:buClr>
              <a:buSzPts val="4000"/>
              <a:buNone/>
              <a:defRPr sz="4000">
                <a:solidFill>
                  <a:schemeClr val="accent2"/>
                </a:solidFill>
              </a:defRPr>
            </a:lvl4pPr>
            <a:lvl5pPr lvl="4" algn="ctr" rtl="0">
              <a:spcBef>
                <a:spcPts val="0"/>
              </a:spcBef>
              <a:spcAft>
                <a:spcPts val="0"/>
              </a:spcAft>
              <a:buClr>
                <a:schemeClr val="accent2"/>
              </a:buClr>
              <a:buSzPts val="4000"/>
              <a:buNone/>
              <a:defRPr sz="4000">
                <a:solidFill>
                  <a:schemeClr val="accent2"/>
                </a:solidFill>
              </a:defRPr>
            </a:lvl5pPr>
            <a:lvl6pPr lvl="5" algn="ctr" rtl="0">
              <a:spcBef>
                <a:spcPts val="0"/>
              </a:spcBef>
              <a:spcAft>
                <a:spcPts val="0"/>
              </a:spcAft>
              <a:buClr>
                <a:schemeClr val="accent2"/>
              </a:buClr>
              <a:buSzPts val="4000"/>
              <a:buNone/>
              <a:defRPr sz="4000">
                <a:solidFill>
                  <a:schemeClr val="accent2"/>
                </a:solidFill>
              </a:defRPr>
            </a:lvl6pPr>
            <a:lvl7pPr lvl="6" algn="ctr" rtl="0">
              <a:spcBef>
                <a:spcPts val="0"/>
              </a:spcBef>
              <a:spcAft>
                <a:spcPts val="0"/>
              </a:spcAft>
              <a:buClr>
                <a:schemeClr val="accent2"/>
              </a:buClr>
              <a:buSzPts val="4000"/>
              <a:buNone/>
              <a:defRPr sz="4000">
                <a:solidFill>
                  <a:schemeClr val="accent2"/>
                </a:solidFill>
              </a:defRPr>
            </a:lvl7pPr>
            <a:lvl8pPr lvl="7" algn="ctr" rtl="0">
              <a:spcBef>
                <a:spcPts val="0"/>
              </a:spcBef>
              <a:spcAft>
                <a:spcPts val="0"/>
              </a:spcAft>
              <a:buClr>
                <a:schemeClr val="accent2"/>
              </a:buClr>
              <a:buSzPts val="4000"/>
              <a:buNone/>
              <a:defRPr sz="4000">
                <a:solidFill>
                  <a:schemeClr val="accent2"/>
                </a:solidFill>
              </a:defRPr>
            </a:lvl8pPr>
            <a:lvl9pPr lvl="8" algn="ctr" rtl="0">
              <a:spcBef>
                <a:spcPts val="0"/>
              </a:spcBef>
              <a:spcAft>
                <a:spcPts val="0"/>
              </a:spcAft>
              <a:buClr>
                <a:schemeClr val="accent2"/>
              </a:buClr>
              <a:buSzPts val="4000"/>
              <a:buNone/>
              <a:defRPr sz="4000">
                <a:solidFill>
                  <a:schemeClr val="accent2"/>
                </a:solidFill>
              </a:defRPr>
            </a:lvl9pPr>
          </a:lstStyle>
          <a:p>
            <a:r>
              <a:t>xx%</a:t>
            </a:r>
          </a:p>
        </p:txBody>
      </p:sp>
      <p:sp>
        <p:nvSpPr>
          <p:cNvPr id="264" name="Google Shape;264;p21"/>
          <p:cNvSpPr txBox="1">
            <a:spLocks noGrp="1"/>
          </p:cNvSpPr>
          <p:nvPr>
            <p:ph type="title" idx="3" hasCustomPrompt="1"/>
          </p:nvPr>
        </p:nvSpPr>
        <p:spPr>
          <a:xfrm>
            <a:off x="2287418" y="2762069"/>
            <a:ext cx="2154300" cy="60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000"/>
              <a:buNone/>
              <a:defRPr sz="6000">
                <a:solidFill>
                  <a:schemeClr val="accent1"/>
                </a:solidFill>
              </a:defRPr>
            </a:lvl1pPr>
            <a:lvl2pPr lvl="1" algn="ctr" rtl="0">
              <a:spcBef>
                <a:spcPts val="0"/>
              </a:spcBef>
              <a:spcAft>
                <a:spcPts val="0"/>
              </a:spcAft>
              <a:buClr>
                <a:schemeClr val="accent2"/>
              </a:buClr>
              <a:buSzPts val="4000"/>
              <a:buNone/>
              <a:defRPr sz="4000">
                <a:solidFill>
                  <a:schemeClr val="accent2"/>
                </a:solidFill>
              </a:defRPr>
            </a:lvl2pPr>
            <a:lvl3pPr lvl="2" algn="ctr" rtl="0">
              <a:spcBef>
                <a:spcPts val="0"/>
              </a:spcBef>
              <a:spcAft>
                <a:spcPts val="0"/>
              </a:spcAft>
              <a:buClr>
                <a:schemeClr val="accent2"/>
              </a:buClr>
              <a:buSzPts val="4000"/>
              <a:buNone/>
              <a:defRPr sz="4000">
                <a:solidFill>
                  <a:schemeClr val="accent2"/>
                </a:solidFill>
              </a:defRPr>
            </a:lvl3pPr>
            <a:lvl4pPr lvl="3" algn="ctr" rtl="0">
              <a:spcBef>
                <a:spcPts val="0"/>
              </a:spcBef>
              <a:spcAft>
                <a:spcPts val="0"/>
              </a:spcAft>
              <a:buClr>
                <a:schemeClr val="accent2"/>
              </a:buClr>
              <a:buSzPts val="4000"/>
              <a:buNone/>
              <a:defRPr sz="4000">
                <a:solidFill>
                  <a:schemeClr val="accent2"/>
                </a:solidFill>
              </a:defRPr>
            </a:lvl4pPr>
            <a:lvl5pPr lvl="4" algn="ctr" rtl="0">
              <a:spcBef>
                <a:spcPts val="0"/>
              </a:spcBef>
              <a:spcAft>
                <a:spcPts val="0"/>
              </a:spcAft>
              <a:buClr>
                <a:schemeClr val="accent2"/>
              </a:buClr>
              <a:buSzPts val="4000"/>
              <a:buNone/>
              <a:defRPr sz="4000">
                <a:solidFill>
                  <a:schemeClr val="accent2"/>
                </a:solidFill>
              </a:defRPr>
            </a:lvl5pPr>
            <a:lvl6pPr lvl="5" algn="ctr" rtl="0">
              <a:spcBef>
                <a:spcPts val="0"/>
              </a:spcBef>
              <a:spcAft>
                <a:spcPts val="0"/>
              </a:spcAft>
              <a:buClr>
                <a:schemeClr val="accent2"/>
              </a:buClr>
              <a:buSzPts val="4000"/>
              <a:buNone/>
              <a:defRPr sz="4000">
                <a:solidFill>
                  <a:schemeClr val="accent2"/>
                </a:solidFill>
              </a:defRPr>
            </a:lvl6pPr>
            <a:lvl7pPr lvl="6" algn="ctr" rtl="0">
              <a:spcBef>
                <a:spcPts val="0"/>
              </a:spcBef>
              <a:spcAft>
                <a:spcPts val="0"/>
              </a:spcAft>
              <a:buClr>
                <a:schemeClr val="accent2"/>
              </a:buClr>
              <a:buSzPts val="4000"/>
              <a:buNone/>
              <a:defRPr sz="4000">
                <a:solidFill>
                  <a:schemeClr val="accent2"/>
                </a:solidFill>
              </a:defRPr>
            </a:lvl7pPr>
            <a:lvl8pPr lvl="7" algn="ctr" rtl="0">
              <a:spcBef>
                <a:spcPts val="0"/>
              </a:spcBef>
              <a:spcAft>
                <a:spcPts val="0"/>
              </a:spcAft>
              <a:buClr>
                <a:schemeClr val="accent2"/>
              </a:buClr>
              <a:buSzPts val="4000"/>
              <a:buNone/>
              <a:defRPr sz="4000">
                <a:solidFill>
                  <a:schemeClr val="accent2"/>
                </a:solidFill>
              </a:defRPr>
            </a:lvl8pPr>
            <a:lvl9pPr lvl="8" algn="ctr" rtl="0">
              <a:spcBef>
                <a:spcPts val="0"/>
              </a:spcBef>
              <a:spcAft>
                <a:spcPts val="0"/>
              </a:spcAft>
              <a:buClr>
                <a:schemeClr val="accent2"/>
              </a:buClr>
              <a:buSzPts val="4000"/>
              <a:buNone/>
              <a:defRPr sz="4000">
                <a:solidFill>
                  <a:schemeClr val="accent2"/>
                </a:solidFill>
              </a:defRPr>
            </a:lvl9pPr>
          </a:lstStyle>
          <a:p>
            <a:r>
              <a:t>xx%</a:t>
            </a:r>
          </a:p>
        </p:txBody>
      </p:sp>
      <p:sp>
        <p:nvSpPr>
          <p:cNvPr id="265" name="Google Shape;265;p21"/>
          <p:cNvSpPr txBox="1">
            <a:spLocks noGrp="1"/>
          </p:cNvSpPr>
          <p:nvPr>
            <p:ph type="title" idx="4" hasCustomPrompt="1"/>
          </p:nvPr>
        </p:nvSpPr>
        <p:spPr>
          <a:xfrm>
            <a:off x="2287418" y="3873600"/>
            <a:ext cx="2154300" cy="60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4000"/>
              <a:buNone/>
              <a:defRPr sz="5000">
                <a:solidFill>
                  <a:schemeClr val="accent1"/>
                </a:solidFill>
              </a:defRPr>
            </a:lvl1pPr>
            <a:lvl2pPr lvl="1" algn="ctr" rtl="0">
              <a:spcBef>
                <a:spcPts val="0"/>
              </a:spcBef>
              <a:spcAft>
                <a:spcPts val="0"/>
              </a:spcAft>
              <a:buClr>
                <a:schemeClr val="accent2"/>
              </a:buClr>
              <a:buSzPts val="4000"/>
              <a:buNone/>
              <a:defRPr sz="4000">
                <a:solidFill>
                  <a:schemeClr val="accent2"/>
                </a:solidFill>
              </a:defRPr>
            </a:lvl2pPr>
            <a:lvl3pPr lvl="2" algn="ctr" rtl="0">
              <a:spcBef>
                <a:spcPts val="0"/>
              </a:spcBef>
              <a:spcAft>
                <a:spcPts val="0"/>
              </a:spcAft>
              <a:buClr>
                <a:schemeClr val="accent2"/>
              </a:buClr>
              <a:buSzPts val="4000"/>
              <a:buNone/>
              <a:defRPr sz="4000">
                <a:solidFill>
                  <a:schemeClr val="accent2"/>
                </a:solidFill>
              </a:defRPr>
            </a:lvl3pPr>
            <a:lvl4pPr lvl="3" algn="ctr" rtl="0">
              <a:spcBef>
                <a:spcPts val="0"/>
              </a:spcBef>
              <a:spcAft>
                <a:spcPts val="0"/>
              </a:spcAft>
              <a:buClr>
                <a:schemeClr val="accent2"/>
              </a:buClr>
              <a:buSzPts val="4000"/>
              <a:buNone/>
              <a:defRPr sz="4000">
                <a:solidFill>
                  <a:schemeClr val="accent2"/>
                </a:solidFill>
              </a:defRPr>
            </a:lvl4pPr>
            <a:lvl5pPr lvl="4" algn="ctr" rtl="0">
              <a:spcBef>
                <a:spcPts val="0"/>
              </a:spcBef>
              <a:spcAft>
                <a:spcPts val="0"/>
              </a:spcAft>
              <a:buClr>
                <a:schemeClr val="accent2"/>
              </a:buClr>
              <a:buSzPts val="4000"/>
              <a:buNone/>
              <a:defRPr sz="4000">
                <a:solidFill>
                  <a:schemeClr val="accent2"/>
                </a:solidFill>
              </a:defRPr>
            </a:lvl5pPr>
            <a:lvl6pPr lvl="5" algn="ctr" rtl="0">
              <a:spcBef>
                <a:spcPts val="0"/>
              </a:spcBef>
              <a:spcAft>
                <a:spcPts val="0"/>
              </a:spcAft>
              <a:buClr>
                <a:schemeClr val="accent2"/>
              </a:buClr>
              <a:buSzPts val="4000"/>
              <a:buNone/>
              <a:defRPr sz="4000">
                <a:solidFill>
                  <a:schemeClr val="accent2"/>
                </a:solidFill>
              </a:defRPr>
            </a:lvl6pPr>
            <a:lvl7pPr lvl="6" algn="ctr" rtl="0">
              <a:spcBef>
                <a:spcPts val="0"/>
              </a:spcBef>
              <a:spcAft>
                <a:spcPts val="0"/>
              </a:spcAft>
              <a:buClr>
                <a:schemeClr val="accent2"/>
              </a:buClr>
              <a:buSzPts val="4000"/>
              <a:buNone/>
              <a:defRPr sz="4000">
                <a:solidFill>
                  <a:schemeClr val="accent2"/>
                </a:solidFill>
              </a:defRPr>
            </a:lvl7pPr>
            <a:lvl8pPr lvl="7" algn="ctr" rtl="0">
              <a:spcBef>
                <a:spcPts val="0"/>
              </a:spcBef>
              <a:spcAft>
                <a:spcPts val="0"/>
              </a:spcAft>
              <a:buClr>
                <a:schemeClr val="accent2"/>
              </a:buClr>
              <a:buSzPts val="4000"/>
              <a:buNone/>
              <a:defRPr sz="4000">
                <a:solidFill>
                  <a:schemeClr val="accent2"/>
                </a:solidFill>
              </a:defRPr>
            </a:lvl8pPr>
            <a:lvl9pPr lvl="8" algn="ctr" rtl="0">
              <a:spcBef>
                <a:spcPts val="0"/>
              </a:spcBef>
              <a:spcAft>
                <a:spcPts val="0"/>
              </a:spcAft>
              <a:buClr>
                <a:schemeClr val="accent2"/>
              </a:buClr>
              <a:buSzPts val="4000"/>
              <a:buNone/>
              <a:defRPr sz="4000">
                <a:solidFill>
                  <a:schemeClr val="accent2"/>
                </a:solidFill>
              </a:defRPr>
            </a:lvl9pPr>
          </a:lstStyle>
          <a:p>
            <a:r>
              <a:t>xx%</a:t>
            </a:r>
          </a:p>
        </p:txBody>
      </p:sp>
      <p:sp>
        <p:nvSpPr>
          <p:cNvPr id="266" name="Google Shape;266;p21"/>
          <p:cNvSpPr txBox="1">
            <a:spLocks noGrp="1"/>
          </p:cNvSpPr>
          <p:nvPr>
            <p:ph type="subTitle" idx="1"/>
          </p:nvPr>
        </p:nvSpPr>
        <p:spPr>
          <a:xfrm>
            <a:off x="4702282" y="1724363"/>
            <a:ext cx="2154300" cy="6264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67" name="Google Shape;267;p21"/>
          <p:cNvSpPr txBox="1">
            <a:spLocks noGrp="1"/>
          </p:cNvSpPr>
          <p:nvPr>
            <p:ph type="subTitle" idx="5"/>
          </p:nvPr>
        </p:nvSpPr>
        <p:spPr>
          <a:xfrm>
            <a:off x="4702282" y="2862819"/>
            <a:ext cx="2154300" cy="626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8" name="Google Shape;268;p21"/>
          <p:cNvSpPr txBox="1">
            <a:spLocks noGrp="1"/>
          </p:cNvSpPr>
          <p:nvPr>
            <p:ph type="subTitle" idx="6"/>
          </p:nvPr>
        </p:nvSpPr>
        <p:spPr>
          <a:xfrm>
            <a:off x="4702282" y="3913702"/>
            <a:ext cx="2154300" cy="626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ix Columns">
  <p:cSld name="TITLE_1_1">
    <p:spTree>
      <p:nvGrpSpPr>
        <p:cNvPr id="1" name="Shape 269"/>
        <p:cNvGrpSpPr/>
        <p:nvPr/>
      </p:nvGrpSpPr>
      <p:grpSpPr>
        <a:xfrm>
          <a:off x="0" y="0"/>
          <a:ext cx="0" cy="0"/>
          <a:chOff x="0" y="0"/>
          <a:chExt cx="0" cy="0"/>
        </a:xfrm>
      </p:grpSpPr>
      <p:pic>
        <p:nvPicPr>
          <p:cNvPr id="270" name="Google Shape;270;p22"/>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71" name="Google Shape;271;p22"/>
          <p:cNvGrpSpPr/>
          <p:nvPr/>
        </p:nvGrpSpPr>
        <p:grpSpPr>
          <a:xfrm>
            <a:off x="168708" y="108327"/>
            <a:ext cx="9262540" cy="5182770"/>
            <a:chOff x="168708" y="108327"/>
            <a:chExt cx="9262540" cy="5182770"/>
          </a:xfrm>
        </p:grpSpPr>
        <p:sp>
          <p:nvSpPr>
            <p:cNvPr id="272" name="Google Shape;272;p22"/>
            <p:cNvSpPr/>
            <p:nvPr/>
          </p:nvSpPr>
          <p:spPr>
            <a:xfrm>
              <a:off x="168708" y="1083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flipH="1">
              <a:off x="418084" y="460522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flipH="1">
              <a:off x="6950626" y="4363667"/>
              <a:ext cx="2480622" cy="927431"/>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22"/>
          <p:cNvSpPr txBox="1">
            <a:spLocks noGrp="1"/>
          </p:cNvSpPr>
          <p:nvPr>
            <p:ph type="title"/>
          </p:nvPr>
        </p:nvSpPr>
        <p:spPr>
          <a:xfrm>
            <a:off x="831025" y="1581287"/>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7" name="Google Shape;277;p22"/>
          <p:cNvSpPr txBox="1">
            <a:spLocks noGrp="1"/>
          </p:cNvSpPr>
          <p:nvPr>
            <p:ph type="subTitle" idx="1"/>
          </p:nvPr>
        </p:nvSpPr>
        <p:spPr>
          <a:xfrm>
            <a:off x="718675" y="1907625"/>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2"/>
          <p:cNvSpPr txBox="1">
            <a:spLocks noGrp="1"/>
          </p:cNvSpPr>
          <p:nvPr>
            <p:ph type="title" idx="2"/>
          </p:nvPr>
        </p:nvSpPr>
        <p:spPr>
          <a:xfrm>
            <a:off x="709150" y="496634"/>
            <a:ext cx="7719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9" name="Google Shape;279;p22"/>
          <p:cNvSpPr txBox="1">
            <a:spLocks noGrp="1"/>
          </p:cNvSpPr>
          <p:nvPr>
            <p:ph type="title" idx="3"/>
          </p:nvPr>
        </p:nvSpPr>
        <p:spPr>
          <a:xfrm>
            <a:off x="3516750" y="1581287"/>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0" name="Google Shape;280;p22"/>
          <p:cNvSpPr txBox="1">
            <a:spLocks noGrp="1"/>
          </p:cNvSpPr>
          <p:nvPr>
            <p:ph type="subTitle" idx="4"/>
          </p:nvPr>
        </p:nvSpPr>
        <p:spPr>
          <a:xfrm>
            <a:off x="3404400" y="1907625"/>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2"/>
          <p:cNvSpPr txBox="1">
            <a:spLocks noGrp="1"/>
          </p:cNvSpPr>
          <p:nvPr>
            <p:ph type="title" idx="5"/>
          </p:nvPr>
        </p:nvSpPr>
        <p:spPr>
          <a:xfrm>
            <a:off x="6202475" y="1581287"/>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2" name="Google Shape;282;p22"/>
          <p:cNvSpPr txBox="1">
            <a:spLocks noGrp="1"/>
          </p:cNvSpPr>
          <p:nvPr>
            <p:ph type="subTitle" idx="6"/>
          </p:nvPr>
        </p:nvSpPr>
        <p:spPr>
          <a:xfrm>
            <a:off x="6090125" y="1907625"/>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2"/>
          <p:cNvSpPr txBox="1">
            <a:spLocks noGrp="1"/>
          </p:cNvSpPr>
          <p:nvPr>
            <p:ph type="title" idx="7"/>
          </p:nvPr>
        </p:nvSpPr>
        <p:spPr>
          <a:xfrm>
            <a:off x="831025" y="3109500"/>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4" name="Google Shape;284;p22"/>
          <p:cNvSpPr txBox="1">
            <a:spLocks noGrp="1"/>
          </p:cNvSpPr>
          <p:nvPr>
            <p:ph type="subTitle" idx="8"/>
          </p:nvPr>
        </p:nvSpPr>
        <p:spPr>
          <a:xfrm>
            <a:off x="718675" y="3442850"/>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title" idx="9"/>
          </p:nvPr>
        </p:nvSpPr>
        <p:spPr>
          <a:xfrm>
            <a:off x="3516750" y="3109500"/>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6" name="Google Shape;286;p22"/>
          <p:cNvSpPr txBox="1">
            <a:spLocks noGrp="1"/>
          </p:cNvSpPr>
          <p:nvPr>
            <p:ph type="subTitle" idx="13"/>
          </p:nvPr>
        </p:nvSpPr>
        <p:spPr>
          <a:xfrm>
            <a:off x="3404400" y="3442850"/>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2"/>
          <p:cNvSpPr txBox="1">
            <a:spLocks noGrp="1"/>
          </p:cNvSpPr>
          <p:nvPr>
            <p:ph type="title" idx="14"/>
          </p:nvPr>
        </p:nvSpPr>
        <p:spPr>
          <a:xfrm>
            <a:off x="6202475" y="3109500"/>
            <a:ext cx="2110500" cy="39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8" name="Google Shape;288;p22"/>
          <p:cNvSpPr txBox="1">
            <a:spLocks noGrp="1"/>
          </p:cNvSpPr>
          <p:nvPr>
            <p:ph type="subTitle" idx="15"/>
          </p:nvPr>
        </p:nvSpPr>
        <p:spPr>
          <a:xfrm>
            <a:off x="6090125" y="3442850"/>
            <a:ext cx="2335200" cy="7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TITLE_ONLY_1">
    <p:spTree>
      <p:nvGrpSpPr>
        <p:cNvPr id="1" name="Shape 289"/>
        <p:cNvGrpSpPr/>
        <p:nvPr/>
      </p:nvGrpSpPr>
      <p:grpSpPr>
        <a:xfrm>
          <a:off x="0" y="0"/>
          <a:ext cx="0" cy="0"/>
          <a:chOff x="0" y="0"/>
          <a:chExt cx="0" cy="0"/>
        </a:xfrm>
      </p:grpSpPr>
      <p:pic>
        <p:nvPicPr>
          <p:cNvPr id="290" name="Google Shape;290;p2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91" name="Google Shape;291;p23"/>
          <p:cNvGrpSpPr/>
          <p:nvPr/>
        </p:nvGrpSpPr>
        <p:grpSpPr>
          <a:xfrm>
            <a:off x="456683" y="361452"/>
            <a:ext cx="8687325" cy="4279514"/>
            <a:chOff x="456683" y="361452"/>
            <a:chExt cx="8687325" cy="4279514"/>
          </a:xfrm>
        </p:grpSpPr>
        <p:sp>
          <p:nvSpPr>
            <p:cNvPr id="292" name="Google Shape;292;p23"/>
            <p:cNvSpPr/>
            <p:nvPr/>
          </p:nvSpPr>
          <p:spPr>
            <a:xfrm>
              <a:off x="456683" y="361452"/>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6822300" y="98580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flipH="1">
              <a:off x="5885038" y="3421900"/>
              <a:ext cx="3258970" cy="1219066"/>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flipH="1">
              <a:off x="778059" y="2700353"/>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3"/>
          <p:cNvSpPr txBox="1">
            <a:spLocks noGrp="1"/>
          </p:cNvSpPr>
          <p:nvPr>
            <p:ph type="ctrTitle"/>
          </p:nvPr>
        </p:nvSpPr>
        <p:spPr>
          <a:xfrm>
            <a:off x="3432463" y="3724725"/>
            <a:ext cx="2279100" cy="385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Font typeface="Lato"/>
              <a:buNone/>
              <a:defRPr sz="1500">
                <a:solidFill>
                  <a:srgbClr val="FFFFFF"/>
                </a:solidFill>
                <a:latin typeface="Montserrat"/>
                <a:ea typeface="Montserrat"/>
                <a:cs typeface="Montserrat"/>
                <a:sym typeface="Montserrat"/>
              </a:defRPr>
            </a:lvl1pPr>
            <a:lvl2pPr lvl="1"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2pPr>
            <a:lvl3pPr lvl="2"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3pPr>
            <a:lvl4pPr lvl="3"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4pPr>
            <a:lvl5pPr lvl="4"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5pPr>
            <a:lvl6pPr lvl="5"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6pPr>
            <a:lvl7pPr lvl="6"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7pPr>
            <a:lvl8pPr lvl="7"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8pPr>
            <a:lvl9pPr lvl="8" algn="ctr" rtl="0">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9pPr>
          </a:lstStyle>
          <a:p>
            <a:endParaRPr/>
          </a:p>
        </p:txBody>
      </p:sp>
      <p:sp>
        <p:nvSpPr>
          <p:cNvPr id="297" name="Google Shape;297;p23"/>
          <p:cNvSpPr txBox="1">
            <a:spLocks noGrp="1"/>
          </p:cNvSpPr>
          <p:nvPr>
            <p:ph type="subTitle" idx="1"/>
          </p:nvPr>
        </p:nvSpPr>
        <p:spPr>
          <a:xfrm>
            <a:off x="2815363" y="1794988"/>
            <a:ext cx="3513300" cy="18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Staatliches"/>
              <a:buNone/>
              <a:defRPr sz="2600">
                <a:solidFill>
                  <a:srgbClr val="FFFFFF"/>
                </a:solidFill>
                <a:latin typeface="Bebas Neue"/>
                <a:ea typeface="Bebas Neue"/>
                <a:cs typeface="Bebas Neue"/>
                <a:sym typeface="Bebas Neue"/>
              </a:defRPr>
            </a:lvl1pPr>
            <a:lvl2pPr lvl="1"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2pPr>
            <a:lvl3pPr lvl="2"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3pPr>
            <a:lvl4pPr lvl="3"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4pPr>
            <a:lvl5pPr lvl="4"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5pPr>
            <a:lvl6pPr lvl="5"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6pPr>
            <a:lvl7pPr lvl="6"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7pPr>
            <a:lvl8pPr lvl="7"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8pPr>
            <a:lvl9pPr lvl="8" algn="ctr" rtl="0">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1">
  <p:cSld name="TITLE_1_2">
    <p:spTree>
      <p:nvGrpSpPr>
        <p:cNvPr id="1" name="Shape 298"/>
        <p:cNvGrpSpPr/>
        <p:nvPr/>
      </p:nvGrpSpPr>
      <p:grpSpPr>
        <a:xfrm>
          <a:off x="0" y="0"/>
          <a:ext cx="0" cy="0"/>
          <a:chOff x="0" y="0"/>
          <a:chExt cx="0" cy="0"/>
        </a:xfrm>
      </p:grpSpPr>
      <p:pic>
        <p:nvPicPr>
          <p:cNvPr id="299" name="Google Shape;299;p24"/>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00" name="Google Shape;300;p24"/>
          <p:cNvSpPr/>
          <p:nvPr/>
        </p:nvSpPr>
        <p:spPr>
          <a:xfrm>
            <a:off x="456683" y="361452"/>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259000" y="8894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1747650" y="4712499"/>
            <a:ext cx="1031907" cy="38600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txBox="1">
            <a:spLocks noGrp="1"/>
          </p:cNvSpPr>
          <p:nvPr>
            <p:ph type="ctrTitle"/>
          </p:nvPr>
        </p:nvSpPr>
        <p:spPr>
          <a:xfrm>
            <a:off x="715050" y="499650"/>
            <a:ext cx="7713900" cy="34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04" name="Google Shape;304;p24"/>
          <p:cNvSpPr txBox="1">
            <a:spLocks noGrp="1"/>
          </p:cNvSpPr>
          <p:nvPr>
            <p:ph type="title" idx="2"/>
          </p:nvPr>
        </p:nvSpPr>
        <p:spPr>
          <a:xfrm>
            <a:off x="615398" y="1497600"/>
            <a:ext cx="21105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5" name="Google Shape;305;p24"/>
          <p:cNvSpPr txBox="1">
            <a:spLocks noGrp="1"/>
          </p:cNvSpPr>
          <p:nvPr>
            <p:ph type="subTitle" idx="1"/>
          </p:nvPr>
        </p:nvSpPr>
        <p:spPr>
          <a:xfrm>
            <a:off x="615406" y="1818151"/>
            <a:ext cx="2464200" cy="5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4"/>
          <p:cNvSpPr txBox="1">
            <a:spLocks noGrp="1"/>
          </p:cNvSpPr>
          <p:nvPr>
            <p:ph type="title" idx="3"/>
          </p:nvPr>
        </p:nvSpPr>
        <p:spPr>
          <a:xfrm>
            <a:off x="615398" y="3491650"/>
            <a:ext cx="21105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7" name="Google Shape;307;p24"/>
          <p:cNvSpPr txBox="1">
            <a:spLocks noGrp="1"/>
          </p:cNvSpPr>
          <p:nvPr>
            <p:ph type="subTitle" idx="4"/>
          </p:nvPr>
        </p:nvSpPr>
        <p:spPr>
          <a:xfrm>
            <a:off x="615406" y="3816473"/>
            <a:ext cx="2464200" cy="5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4"/>
          <p:cNvSpPr txBox="1">
            <a:spLocks noGrp="1"/>
          </p:cNvSpPr>
          <p:nvPr>
            <p:ph type="title" idx="5"/>
          </p:nvPr>
        </p:nvSpPr>
        <p:spPr>
          <a:xfrm>
            <a:off x="6419902" y="1497600"/>
            <a:ext cx="2110500" cy="399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09" name="Google Shape;309;p24"/>
          <p:cNvSpPr txBox="1">
            <a:spLocks noGrp="1"/>
          </p:cNvSpPr>
          <p:nvPr>
            <p:ph type="subTitle" idx="6"/>
          </p:nvPr>
        </p:nvSpPr>
        <p:spPr>
          <a:xfrm>
            <a:off x="6185995" y="1818151"/>
            <a:ext cx="2344500" cy="58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4"/>
          <p:cNvSpPr txBox="1">
            <a:spLocks noGrp="1"/>
          </p:cNvSpPr>
          <p:nvPr>
            <p:ph type="title" idx="7"/>
          </p:nvPr>
        </p:nvSpPr>
        <p:spPr>
          <a:xfrm>
            <a:off x="6419902" y="3491650"/>
            <a:ext cx="2110500" cy="399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rgbClr val="36537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1" name="Google Shape;311;p24"/>
          <p:cNvSpPr txBox="1">
            <a:spLocks noGrp="1"/>
          </p:cNvSpPr>
          <p:nvPr>
            <p:ph type="subTitle" idx="8"/>
          </p:nvPr>
        </p:nvSpPr>
        <p:spPr>
          <a:xfrm>
            <a:off x="6185995" y="3816473"/>
            <a:ext cx="2344500" cy="75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2">
  <p:cSld name="ONE_COLUMN_TEXT_1_3">
    <p:spTree>
      <p:nvGrpSpPr>
        <p:cNvPr id="1" name="Shape 312"/>
        <p:cNvGrpSpPr/>
        <p:nvPr/>
      </p:nvGrpSpPr>
      <p:grpSpPr>
        <a:xfrm>
          <a:off x="0" y="0"/>
          <a:ext cx="0" cy="0"/>
          <a:chOff x="0" y="0"/>
          <a:chExt cx="0" cy="0"/>
        </a:xfrm>
      </p:grpSpPr>
      <p:grpSp>
        <p:nvGrpSpPr>
          <p:cNvPr id="313" name="Google Shape;313;p25"/>
          <p:cNvGrpSpPr/>
          <p:nvPr/>
        </p:nvGrpSpPr>
        <p:grpSpPr>
          <a:xfrm>
            <a:off x="-390816" y="665052"/>
            <a:ext cx="4732295" cy="4478458"/>
            <a:chOff x="-390816" y="665052"/>
            <a:chExt cx="4732295" cy="4478458"/>
          </a:xfrm>
        </p:grpSpPr>
        <p:sp>
          <p:nvSpPr>
            <p:cNvPr id="314" name="Google Shape;314;p25"/>
            <p:cNvSpPr/>
            <p:nvPr/>
          </p:nvSpPr>
          <p:spPr>
            <a:xfrm>
              <a:off x="3429050" y="665052"/>
              <a:ext cx="912429" cy="341104"/>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flipH="1">
              <a:off x="-390816" y="462597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6" name="Google Shape;316;p25"/>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17" name="Google Shape;317;p25"/>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8" name="Google Shape;318;p25"/>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000">
                <a:solidFill>
                  <a:srgbClr val="36537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319" name="Google Shape;319;p25"/>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0" name="Google Shape;320;p25"/>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000">
                <a:solidFill>
                  <a:srgbClr val="36537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321" name="Google Shape;321;p25"/>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1">
  <p:cSld name="TITLE_2">
    <p:spTree>
      <p:nvGrpSpPr>
        <p:cNvPr id="1" name="Shape 322"/>
        <p:cNvGrpSpPr/>
        <p:nvPr/>
      </p:nvGrpSpPr>
      <p:grpSpPr>
        <a:xfrm>
          <a:off x="0" y="0"/>
          <a:ext cx="0" cy="0"/>
          <a:chOff x="0" y="0"/>
          <a:chExt cx="0" cy="0"/>
        </a:xfrm>
      </p:grpSpPr>
      <p:pic>
        <p:nvPicPr>
          <p:cNvPr id="323" name="Google Shape;323;p2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24" name="Google Shape;324;p26"/>
          <p:cNvGrpSpPr/>
          <p:nvPr/>
        </p:nvGrpSpPr>
        <p:grpSpPr>
          <a:xfrm>
            <a:off x="778020" y="660424"/>
            <a:ext cx="8635233" cy="5628157"/>
            <a:chOff x="2819502" y="1228597"/>
            <a:chExt cx="3937455" cy="2566302"/>
          </a:xfrm>
        </p:grpSpPr>
        <p:sp>
          <p:nvSpPr>
            <p:cNvPr id="325" name="Google Shape;325;p26"/>
            <p:cNvSpPr/>
            <p:nvPr/>
          </p:nvSpPr>
          <p:spPr>
            <a:xfrm rot="-1015675">
              <a:off x="4749129" y="2268556"/>
              <a:ext cx="1861345" cy="1283159"/>
            </a:xfrm>
            <a:custGeom>
              <a:avLst/>
              <a:gdLst/>
              <a:ahLst/>
              <a:cxnLst/>
              <a:rect l="l" t="t" r="r" b="b"/>
              <a:pathLst>
                <a:path w="62673" h="43205" extrusionOk="0">
                  <a:moveTo>
                    <a:pt x="29710" y="0"/>
                  </a:moveTo>
                  <a:cubicBezTo>
                    <a:pt x="12222" y="0"/>
                    <a:pt x="4672" y="15361"/>
                    <a:pt x="4672" y="15361"/>
                  </a:cubicBezTo>
                  <a:cubicBezTo>
                    <a:pt x="2675" y="18075"/>
                    <a:pt x="1134" y="21099"/>
                    <a:pt x="119" y="24309"/>
                  </a:cubicBezTo>
                  <a:cubicBezTo>
                    <a:pt x="79" y="24439"/>
                    <a:pt x="40" y="24563"/>
                    <a:pt x="0" y="24687"/>
                  </a:cubicBezTo>
                  <a:lnTo>
                    <a:pt x="58464" y="43204"/>
                  </a:lnTo>
                  <a:cubicBezTo>
                    <a:pt x="58509" y="43080"/>
                    <a:pt x="58548" y="42956"/>
                    <a:pt x="58588" y="42832"/>
                  </a:cubicBezTo>
                  <a:cubicBezTo>
                    <a:pt x="61415" y="33912"/>
                    <a:pt x="59948" y="24659"/>
                    <a:pt x="55349" y="17307"/>
                  </a:cubicBezTo>
                  <a:lnTo>
                    <a:pt x="55349" y="17307"/>
                  </a:lnTo>
                  <a:cubicBezTo>
                    <a:pt x="61573" y="26538"/>
                    <a:pt x="62673" y="34324"/>
                    <a:pt x="62673" y="34324"/>
                  </a:cubicBezTo>
                  <a:cubicBezTo>
                    <a:pt x="61003" y="12337"/>
                    <a:pt x="42463" y="5843"/>
                    <a:pt x="42463" y="5843"/>
                  </a:cubicBezTo>
                  <a:cubicBezTo>
                    <a:pt x="41216" y="5256"/>
                    <a:pt x="39929" y="4754"/>
                    <a:pt x="38615" y="4336"/>
                  </a:cubicBezTo>
                  <a:cubicBezTo>
                    <a:pt x="35534" y="3359"/>
                    <a:pt x="32413" y="2895"/>
                    <a:pt x="29343" y="2895"/>
                  </a:cubicBezTo>
                  <a:cubicBezTo>
                    <a:pt x="23318" y="2895"/>
                    <a:pt x="17492" y="4685"/>
                    <a:pt x="12565" y="7908"/>
                  </a:cubicBezTo>
                  <a:cubicBezTo>
                    <a:pt x="21181" y="714"/>
                    <a:pt x="32499" y="127"/>
                    <a:pt x="32499" y="127"/>
                  </a:cubicBezTo>
                  <a:cubicBezTo>
                    <a:pt x="31542" y="41"/>
                    <a:pt x="30613" y="0"/>
                    <a:pt x="297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rot="-301343">
              <a:off x="5909594" y="2068912"/>
              <a:ext cx="124201" cy="66288"/>
            </a:xfrm>
            <a:custGeom>
              <a:avLst/>
              <a:gdLst/>
              <a:ahLst/>
              <a:cxnLst/>
              <a:rect l="l" t="t" r="r" b="b"/>
              <a:pathLst>
                <a:path w="4182" h="2232" extrusionOk="0">
                  <a:moveTo>
                    <a:pt x="1353" y="1"/>
                  </a:moveTo>
                  <a:cubicBezTo>
                    <a:pt x="733" y="1"/>
                    <a:pt x="258" y="196"/>
                    <a:pt x="153" y="549"/>
                  </a:cubicBezTo>
                  <a:cubicBezTo>
                    <a:pt x="1" y="1079"/>
                    <a:pt x="740" y="1768"/>
                    <a:pt x="1806" y="2078"/>
                  </a:cubicBezTo>
                  <a:cubicBezTo>
                    <a:pt x="2165" y="2182"/>
                    <a:pt x="2515" y="2231"/>
                    <a:pt x="2828" y="2231"/>
                  </a:cubicBezTo>
                  <a:cubicBezTo>
                    <a:pt x="3449" y="2231"/>
                    <a:pt x="3922" y="2036"/>
                    <a:pt x="4024" y="1683"/>
                  </a:cubicBezTo>
                  <a:cubicBezTo>
                    <a:pt x="4182" y="1153"/>
                    <a:pt x="3442" y="470"/>
                    <a:pt x="2370" y="154"/>
                  </a:cubicBezTo>
                  <a:cubicBezTo>
                    <a:pt x="2013" y="50"/>
                    <a:pt x="1665" y="1"/>
                    <a:pt x="1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rot="-301343">
              <a:off x="6046713" y="2122823"/>
              <a:ext cx="58507" cy="42173"/>
            </a:xfrm>
            <a:custGeom>
              <a:avLst/>
              <a:gdLst/>
              <a:ahLst/>
              <a:cxnLst/>
              <a:rect l="l" t="t" r="r" b="b"/>
              <a:pathLst>
                <a:path w="1970" h="1420" extrusionOk="0">
                  <a:moveTo>
                    <a:pt x="846" y="1"/>
                  </a:moveTo>
                  <a:cubicBezTo>
                    <a:pt x="491" y="1"/>
                    <a:pt x="190" y="175"/>
                    <a:pt x="108" y="452"/>
                  </a:cubicBezTo>
                  <a:cubicBezTo>
                    <a:pt x="1" y="818"/>
                    <a:pt x="305" y="1225"/>
                    <a:pt x="790" y="1371"/>
                  </a:cubicBezTo>
                  <a:cubicBezTo>
                    <a:pt x="902" y="1404"/>
                    <a:pt x="1014" y="1419"/>
                    <a:pt x="1121" y="1419"/>
                  </a:cubicBezTo>
                  <a:cubicBezTo>
                    <a:pt x="1477" y="1419"/>
                    <a:pt x="1780" y="1247"/>
                    <a:pt x="1862" y="965"/>
                  </a:cubicBezTo>
                  <a:cubicBezTo>
                    <a:pt x="1970" y="598"/>
                    <a:pt x="1665" y="192"/>
                    <a:pt x="1180" y="51"/>
                  </a:cubicBezTo>
                  <a:cubicBezTo>
                    <a:pt x="1067" y="17"/>
                    <a:pt x="954"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rot="-301343">
              <a:off x="4912362" y="2415545"/>
              <a:ext cx="100739" cy="100353"/>
            </a:xfrm>
            <a:custGeom>
              <a:avLst/>
              <a:gdLst/>
              <a:ahLst/>
              <a:cxnLst/>
              <a:rect l="l" t="t" r="r" b="b"/>
              <a:pathLst>
                <a:path w="3392" h="3379" extrusionOk="0">
                  <a:moveTo>
                    <a:pt x="2578" y="0"/>
                  </a:moveTo>
                  <a:cubicBezTo>
                    <a:pt x="2106" y="0"/>
                    <a:pt x="1456" y="400"/>
                    <a:pt x="920" y="1061"/>
                  </a:cubicBezTo>
                  <a:cubicBezTo>
                    <a:pt x="215" y="1924"/>
                    <a:pt x="0" y="2911"/>
                    <a:pt x="423" y="3255"/>
                  </a:cubicBezTo>
                  <a:cubicBezTo>
                    <a:pt x="526" y="3339"/>
                    <a:pt x="657" y="3379"/>
                    <a:pt x="807" y="3379"/>
                  </a:cubicBezTo>
                  <a:cubicBezTo>
                    <a:pt x="1281" y="3379"/>
                    <a:pt x="1940" y="2979"/>
                    <a:pt x="2472" y="2319"/>
                  </a:cubicBezTo>
                  <a:cubicBezTo>
                    <a:pt x="3171" y="1456"/>
                    <a:pt x="3391" y="468"/>
                    <a:pt x="2962" y="124"/>
                  </a:cubicBezTo>
                  <a:cubicBezTo>
                    <a:pt x="2858" y="40"/>
                    <a:pt x="2727" y="0"/>
                    <a:pt x="2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rot="-301343">
              <a:off x="5015388" y="2360842"/>
              <a:ext cx="51825" cy="49419"/>
            </a:xfrm>
            <a:custGeom>
              <a:avLst/>
              <a:gdLst/>
              <a:ahLst/>
              <a:cxnLst/>
              <a:rect l="l" t="t" r="r" b="b"/>
              <a:pathLst>
                <a:path w="1745" h="1664" extrusionOk="0">
                  <a:moveTo>
                    <a:pt x="1083" y="0"/>
                  </a:moveTo>
                  <a:cubicBezTo>
                    <a:pt x="829" y="0"/>
                    <a:pt x="546" y="140"/>
                    <a:pt x="339" y="398"/>
                  </a:cubicBezTo>
                  <a:cubicBezTo>
                    <a:pt x="18" y="787"/>
                    <a:pt x="1" y="1301"/>
                    <a:pt x="300" y="1543"/>
                  </a:cubicBezTo>
                  <a:cubicBezTo>
                    <a:pt x="401" y="1625"/>
                    <a:pt x="526" y="1664"/>
                    <a:pt x="659" y="1664"/>
                  </a:cubicBezTo>
                  <a:cubicBezTo>
                    <a:pt x="913" y="1664"/>
                    <a:pt x="1198" y="1522"/>
                    <a:pt x="1406" y="1267"/>
                  </a:cubicBezTo>
                  <a:cubicBezTo>
                    <a:pt x="1722" y="872"/>
                    <a:pt x="1744" y="359"/>
                    <a:pt x="1445" y="122"/>
                  </a:cubicBezTo>
                  <a:cubicBezTo>
                    <a:pt x="1344" y="39"/>
                    <a:pt x="1217" y="0"/>
                    <a:pt x="10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819502" y="2624345"/>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5786329" y="1228597"/>
              <a:ext cx="431225" cy="16122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6"/>
          <p:cNvSpPr txBox="1">
            <a:spLocks noGrp="1"/>
          </p:cNvSpPr>
          <p:nvPr>
            <p:ph type="ctrTitle"/>
          </p:nvPr>
        </p:nvSpPr>
        <p:spPr>
          <a:xfrm>
            <a:off x="2918400" y="538275"/>
            <a:ext cx="3307200" cy="126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Font typeface="Staatliches"/>
              <a:buNone/>
              <a:defRPr sz="72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333" name="Google Shape;333;p26"/>
          <p:cNvSpPr txBox="1">
            <a:spLocks noGrp="1"/>
          </p:cNvSpPr>
          <p:nvPr>
            <p:ph type="subTitle" idx="1"/>
          </p:nvPr>
        </p:nvSpPr>
        <p:spPr>
          <a:xfrm>
            <a:off x="3096150" y="1722671"/>
            <a:ext cx="2951700" cy="110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Font typeface="Lato"/>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334" name="Google Shape;334;p26"/>
          <p:cNvSpPr txBox="1"/>
          <p:nvPr/>
        </p:nvSpPr>
        <p:spPr>
          <a:xfrm>
            <a:off x="2652000" y="3529073"/>
            <a:ext cx="3840000" cy="5502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accent1"/>
                </a:solidFill>
                <a:latin typeface="Red Hat Text Medium"/>
                <a:ea typeface="Red Hat Text Medium"/>
                <a:cs typeface="Red Hat Text Medium"/>
                <a:sym typeface="Red Hat Text Medium"/>
              </a:rPr>
              <a:t>CREDITS: This presentation template was created by </a:t>
            </a:r>
            <a:r>
              <a:rPr lang="en" sz="1100" b="1">
                <a:solidFill>
                  <a:schemeClr val="accent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Slidesgo</a:t>
            </a:r>
            <a:r>
              <a:rPr lang="en" sz="1100">
                <a:solidFill>
                  <a:schemeClr val="accent1"/>
                </a:solidFill>
                <a:latin typeface="Red Hat Text Medium"/>
                <a:ea typeface="Red Hat Text Medium"/>
                <a:cs typeface="Red Hat Text Medium"/>
                <a:sym typeface="Red Hat Text Medium"/>
              </a:rPr>
              <a:t>, including icons by </a:t>
            </a:r>
            <a:r>
              <a:rPr lang="en" sz="1100" b="1">
                <a:solidFill>
                  <a:schemeClr val="accent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Flaticon</a:t>
            </a:r>
            <a:r>
              <a:rPr lang="en" sz="1100">
                <a:solidFill>
                  <a:schemeClr val="accent1"/>
                </a:solidFill>
                <a:latin typeface="Red Hat Text Medium"/>
                <a:ea typeface="Red Hat Text Medium"/>
                <a:cs typeface="Red Hat Text Medium"/>
                <a:sym typeface="Red Hat Text Medium"/>
              </a:rPr>
              <a:t>, and infographics &amp; images by </a:t>
            </a:r>
            <a:r>
              <a:rPr lang="en" sz="1100" b="1">
                <a:solidFill>
                  <a:schemeClr val="accent1"/>
                </a:solidFill>
                <a:uFill>
                  <a:noFill/>
                </a:uFill>
                <a:latin typeface="Red Hat Text"/>
                <a:ea typeface="Red Hat Text"/>
                <a:cs typeface="Red Hat Text"/>
                <a:sym typeface="Red Hat Text"/>
                <a:hlinkClick r:id="rId5">
                  <a:extLst>
                    <a:ext uri="{A12FA001-AC4F-418D-AE19-62706E023703}">
                      <ahyp:hlinkClr xmlns:ahyp="http://schemas.microsoft.com/office/drawing/2018/hyperlinkcolor" val="tx"/>
                    </a:ext>
                  </a:extLst>
                </a:hlinkClick>
              </a:rPr>
              <a:t>Freepik</a:t>
            </a:r>
            <a:r>
              <a:rPr lang="en" sz="1100">
                <a:solidFill>
                  <a:schemeClr val="accent1"/>
                </a:solidFill>
                <a:latin typeface="Red Hat Text Medium"/>
                <a:ea typeface="Red Hat Text Medium"/>
                <a:cs typeface="Red Hat Text Medium"/>
                <a:sym typeface="Red Hat Text Medium"/>
              </a:rPr>
              <a:t> and illustrations by </a:t>
            </a:r>
            <a:r>
              <a:rPr lang="en" sz="1100" b="1">
                <a:solidFill>
                  <a:schemeClr val="accent1"/>
                </a:solidFill>
                <a:uFill>
                  <a:noFill/>
                </a:uFill>
                <a:latin typeface="Red Hat Text"/>
                <a:ea typeface="Red Hat Text"/>
                <a:cs typeface="Red Hat Text"/>
                <a:sym typeface="Red Hat Text"/>
                <a:hlinkClick r:id="rId6">
                  <a:extLst>
                    <a:ext uri="{A12FA001-AC4F-418D-AE19-62706E023703}">
                      <ahyp:hlinkClr xmlns:ahyp="http://schemas.microsoft.com/office/drawing/2018/hyperlinkcolor" val="tx"/>
                    </a:ext>
                  </a:extLst>
                </a:hlinkClick>
              </a:rPr>
              <a:t>Stories</a:t>
            </a:r>
            <a:endParaRPr sz="1100" b="1">
              <a:solidFill>
                <a:schemeClr val="accent1"/>
              </a:solidFill>
              <a:latin typeface="Red Hat Text"/>
              <a:ea typeface="Red Hat Text"/>
              <a:cs typeface="Red Hat Text"/>
              <a:sym typeface="Red Hat Tex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One Column">
  <p:cSld name="CUSTOM_5">
    <p:spTree>
      <p:nvGrpSpPr>
        <p:cNvPr id="1" name="Shape 335"/>
        <p:cNvGrpSpPr/>
        <p:nvPr/>
      </p:nvGrpSpPr>
      <p:grpSpPr>
        <a:xfrm>
          <a:off x="0" y="0"/>
          <a:ext cx="0" cy="0"/>
          <a:chOff x="0" y="0"/>
          <a:chExt cx="0" cy="0"/>
        </a:xfrm>
      </p:grpSpPr>
      <p:pic>
        <p:nvPicPr>
          <p:cNvPr id="336" name="Google Shape;336;p27"/>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37" name="Google Shape;337;p27"/>
          <p:cNvGrpSpPr/>
          <p:nvPr/>
        </p:nvGrpSpPr>
        <p:grpSpPr>
          <a:xfrm>
            <a:off x="672625" y="320375"/>
            <a:ext cx="9111284" cy="4749999"/>
            <a:chOff x="672625" y="320375"/>
            <a:chExt cx="9111284" cy="4749999"/>
          </a:xfrm>
        </p:grpSpPr>
        <p:sp>
          <p:nvSpPr>
            <p:cNvPr id="338" name="Google Shape;338;p27"/>
            <p:cNvSpPr/>
            <p:nvPr/>
          </p:nvSpPr>
          <p:spPr>
            <a:xfrm>
              <a:off x="7924057" y="4375018"/>
              <a:ext cx="1859852" cy="69535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672625" y="4397050"/>
              <a:ext cx="1425134" cy="533093"/>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7749626" y="320375"/>
              <a:ext cx="1164980" cy="43579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7"/>
          <p:cNvSpPr txBox="1">
            <a:spLocks noGrp="1"/>
          </p:cNvSpPr>
          <p:nvPr>
            <p:ph type="title"/>
          </p:nvPr>
        </p:nvSpPr>
        <p:spPr>
          <a:xfrm>
            <a:off x="619059" y="445025"/>
            <a:ext cx="7713900" cy="4590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42" name="Google Shape;342;p27"/>
          <p:cNvSpPr txBox="1">
            <a:spLocks noGrp="1"/>
          </p:cNvSpPr>
          <p:nvPr>
            <p:ph type="subTitle" idx="1"/>
          </p:nvPr>
        </p:nvSpPr>
        <p:spPr>
          <a:xfrm>
            <a:off x="621388" y="1927800"/>
            <a:ext cx="3027900" cy="12879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Bullet Points ">
  <p:cSld name="TITLE_AND_TWO_COLUMNS_1">
    <p:spTree>
      <p:nvGrpSpPr>
        <p:cNvPr id="1" name="Shape 343"/>
        <p:cNvGrpSpPr/>
        <p:nvPr/>
      </p:nvGrpSpPr>
      <p:grpSpPr>
        <a:xfrm>
          <a:off x="0" y="0"/>
          <a:ext cx="0" cy="0"/>
          <a:chOff x="0" y="0"/>
          <a:chExt cx="0" cy="0"/>
        </a:xfrm>
      </p:grpSpPr>
      <p:pic>
        <p:nvPicPr>
          <p:cNvPr id="344" name="Google Shape;344;p28"/>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45" name="Google Shape;345;p28"/>
          <p:cNvSpPr txBox="1">
            <a:spLocks noGrp="1"/>
          </p:cNvSpPr>
          <p:nvPr>
            <p:ph type="body" idx="1"/>
          </p:nvPr>
        </p:nvSpPr>
        <p:spPr>
          <a:xfrm>
            <a:off x="715050" y="914400"/>
            <a:ext cx="7716000" cy="369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6" name="Google Shape;346;p28"/>
          <p:cNvSpPr txBox="1">
            <a:spLocks noGrp="1"/>
          </p:cNvSpPr>
          <p:nvPr>
            <p:ph type="ctrTitle"/>
          </p:nvPr>
        </p:nvSpPr>
        <p:spPr>
          <a:xfrm>
            <a:off x="615247" y="464112"/>
            <a:ext cx="7792800" cy="41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ullet points 2">
  <p:cSld name="CUSTOM_2">
    <p:spTree>
      <p:nvGrpSpPr>
        <p:cNvPr id="1" name="Shape 347"/>
        <p:cNvGrpSpPr/>
        <p:nvPr/>
      </p:nvGrpSpPr>
      <p:grpSpPr>
        <a:xfrm>
          <a:off x="0" y="0"/>
          <a:ext cx="0" cy="0"/>
          <a:chOff x="0" y="0"/>
          <a:chExt cx="0" cy="0"/>
        </a:xfrm>
      </p:grpSpPr>
      <p:pic>
        <p:nvPicPr>
          <p:cNvPr id="348" name="Google Shape;348;p29"/>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49" name="Google Shape;349;p29"/>
          <p:cNvGrpSpPr/>
          <p:nvPr/>
        </p:nvGrpSpPr>
        <p:grpSpPr>
          <a:xfrm>
            <a:off x="353745" y="320375"/>
            <a:ext cx="9430164" cy="4749999"/>
            <a:chOff x="353745" y="320375"/>
            <a:chExt cx="9430164" cy="4749999"/>
          </a:xfrm>
        </p:grpSpPr>
        <p:grpSp>
          <p:nvGrpSpPr>
            <p:cNvPr id="350" name="Google Shape;350;p29"/>
            <p:cNvGrpSpPr/>
            <p:nvPr/>
          </p:nvGrpSpPr>
          <p:grpSpPr>
            <a:xfrm>
              <a:off x="353745" y="360540"/>
              <a:ext cx="9430164" cy="4709834"/>
              <a:chOff x="1419897" y="1791494"/>
              <a:chExt cx="4299924" cy="2147569"/>
            </a:xfrm>
          </p:grpSpPr>
          <p:sp>
            <p:nvSpPr>
              <p:cNvPr id="351" name="Google Shape;351;p29"/>
              <p:cNvSpPr/>
              <p:nvPr/>
            </p:nvSpPr>
            <p:spPr>
              <a:xfrm>
                <a:off x="1419897" y="179149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4871774" y="3621999"/>
                <a:ext cx="848047" cy="31706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9"/>
            <p:cNvSpPr/>
            <p:nvPr/>
          </p:nvSpPr>
          <p:spPr>
            <a:xfrm>
              <a:off x="672625" y="4397050"/>
              <a:ext cx="1425134" cy="533093"/>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7749626" y="320375"/>
              <a:ext cx="1164980" cy="43579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9"/>
          <p:cNvSpPr txBox="1">
            <a:spLocks noGrp="1"/>
          </p:cNvSpPr>
          <p:nvPr>
            <p:ph type="title"/>
          </p:nvPr>
        </p:nvSpPr>
        <p:spPr>
          <a:xfrm>
            <a:off x="715050" y="471814"/>
            <a:ext cx="7713900" cy="398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356" name="Google Shape;356;p29"/>
          <p:cNvSpPr txBox="1">
            <a:spLocks noGrp="1"/>
          </p:cNvSpPr>
          <p:nvPr>
            <p:ph type="subTitle" idx="1"/>
          </p:nvPr>
        </p:nvSpPr>
        <p:spPr>
          <a:xfrm>
            <a:off x="715075" y="1817850"/>
            <a:ext cx="7713900" cy="21135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Char char="●"/>
              <a:defRPr sz="1400"/>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1">
  <p:cSld name="CUSTOM">
    <p:spTree>
      <p:nvGrpSpPr>
        <p:cNvPr id="1" name="Shape 357"/>
        <p:cNvGrpSpPr/>
        <p:nvPr/>
      </p:nvGrpSpPr>
      <p:grpSpPr>
        <a:xfrm>
          <a:off x="0" y="0"/>
          <a:ext cx="0" cy="0"/>
          <a:chOff x="0" y="0"/>
          <a:chExt cx="0" cy="0"/>
        </a:xfrm>
      </p:grpSpPr>
      <p:pic>
        <p:nvPicPr>
          <p:cNvPr id="358" name="Google Shape;358;p30"/>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59" name="Google Shape;359;p30"/>
          <p:cNvSpPr/>
          <p:nvPr/>
        </p:nvSpPr>
        <p:spPr>
          <a:xfrm>
            <a:off x="168708" y="10832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773325" y="72965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flipH="1">
            <a:off x="418084" y="460522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txBox="1">
            <a:spLocks noGrp="1"/>
          </p:cNvSpPr>
          <p:nvPr>
            <p:ph type="ctrTitle"/>
          </p:nvPr>
        </p:nvSpPr>
        <p:spPr>
          <a:xfrm>
            <a:off x="715050" y="464383"/>
            <a:ext cx="77139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363" name="Google Shape;363;p30"/>
          <p:cNvSpPr txBox="1">
            <a:spLocks noGrp="1"/>
          </p:cNvSpPr>
          <p:nvPr>
            <p:ph type="ctrTitle" idx="2"/>
          </p:nvPr>
        </p:nvSpPr>
        <p:spPr>
          <a:xfrm>
            <a:off x="890752" y="275638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364" name="Google Shape;364;p30"/>
          <p:cNvSpPr txBox="1">
            <a:spLocks noGrp="1"/>
          </p:cNvSpPr>
          <p:nvPr>
            <p:ph type="subTitle" idx="1"/>
          </p:nvPr>
        </p:nvSpPr>
        <p:spPr>
          <a:xfrm>
            <a:off x="839602" y="3324899"/>
            <a:ext cx="1983600" cy="76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5" name="Google Shape;365;p30"/>
          <p:cNvSpPr txBox="1">
            <a:spLocks noGrp="1"/>
          </p:cNvSpPr>
          <p:nvPr>
            <p:ph type="ctrTitle" idx="3"/>
          </p:nvPr>
        </p:nvSpPr>
        <p:spPr>
          <a:xfrm>
            <a:off x="3553243" y="275638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366" name="Google Shape;366;p30"/>
          <p:cNvSpPr txBox="1">
            <a:spLocks noGrp="1"/>
          </p:cNvSpPr>
          <p:nvPr>
            <p:ph type="subTitle" idx="4"/>
          </p:nvPr>
        </p:nvSpPr>
        <p:spPr>
          <a:xfrm>
            <a:off x="3502093" y="3324899"/>
            <a:ext cx="1983600" cy="76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7" name="Google Shape;367;p30"/>
          <p:cNvSpPr txBox="1">
            <a:spLocks noGrp="1"/>
          </p:cNvSpPr>
          <p:nvPr>
            <p:ph type="ctrTitle" idx="5"/>
          </p:nvPr>
        </p:nvSpPr>
        <p:spPr>
          <a:xfrm>
            <a:off x="6371948" y="275638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368" name="Google Shape;368;p30"/>
          <p:cNvSpPr txBox="1">
            <a:spLocks noGrp="1"/>
          </p:cNvSpPr>
          <p:nvPr>
            <p:ph type="subTitle" idx="6"/>
          </p:nvPr>
        </p:nvSpPr>
        <p:spPr>
          <a:xfrm>
            <a:off x="6320798" y="3324899"/>
            <a:ext cx="1983600" cy="76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pic>
        <p:nvPicPr>
          <p:cNvPr id="62" name="Google Shape;62;p4"/>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63" name="Google Shape;63;p4"/>
          <p:cNvSpPr txBox="1">
            <a:spLocks noGrp="1"/>
          </p:cNvSpPr>
          <p:nvPr>
            <p:ph type="body" idx="1"/>
          </p:nvPr>
        </p:nvSpPr>
        <p:spPr>
          <a:xfrm>
            <a:off x="713250" y="1394451"/>
            <a:ext cx="7717500" cy="3300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Roboto"/>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4" name="Google Shape;64;p4"/>
          <p:cNvSpPr txBox="1">
            <a:spLocks noGrp="1"/>
          </p:cNvSpPr>
          <p:nvPr>
            <p:ph type="title"/>
          </p:nvPr>
        </p:nvSpPr>
        <p:spPr>
          <a:xfrm>
            <a:off x="606141" y="388538"/>
            <a:ext cx="7717500" cy="528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
    <p:bg>
      <p:bgPr>
        <a:solidFill>
          <a:schemeClr val="accent3"/>
        </a:solidFill>
        <a:effectLst/>
      </p:bgPr>
    </p:bg>
    <p:spTree>
      <p:nvGrpSpPr>
        <p:cNvPr id="1" name="Shape 36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_1">
    <p:bg>
      <p:bgPr>
        <a:solidFill>
          <a:schemeClr val="accent1"/>
        </a:solidFill>
        <a:effectLst/>
      </p:bgPr>
    </p:bg>
    <p:spTree>
      <p:nvGrpSpPr>
        <p:cNvPr id="1" name="Shape 37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pic>
        <p:nvPicPr>
          <p:cNvPr id="66" name="Google Shape;66;p5"/>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67" name="Google Shape;67;p5"/>
          <p:cNvGrpSpPr/>
          <p:nvPr/>
        </p:nvGrpSpPr>
        <p:grpSpPr>
          <a:xfrm>
            <a:off x="237259" y="361452"/>
            <a:ext cx="10081716" cy="4951468"/>
            <a:chOff x="237259" y="361452"/>
            <a:chExt cx="10081716" cy="4951468"/>
          </a:xfrm>
        </p:grpSpPr>
        <p:sp>
          <p:nvSpPr>
            <p:cNvPr id="68" name="Google Shape;68;p5"/>
            <p:cNvSpPr/>
            <p:nvPr/>
          </p:nvSpPr>
          <p:spPr>
            <a:xfrm>
              <a:off x="456683" y="361452"/>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822300" y="98580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flipH="1">
              <a:off x="7288431" y="4179300"/>
              <a:ext cx="3030543" cy="113362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37259" y="4487378"/>
              <a:ext cx="1384232" cy="517532"/>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5"/>
          <p:cNvSpPr txBox="1">
            <a:spLocks noGrp="1"/>
          </p:cNvSpPr>
          <p:nvPr>
            <p:ph type="body" idx="1"/>
          </p:nvPr>
        </p:nvSpPr>
        <p:spPr>
          <a:xfrm>
            <a:off x="989866" y="2139069"/>
            <a:ext cx="3312600" cy="174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sz="1400"/>
            </a:lvl1pPr>
            <a:lvl2pPr marL="914400" lvl="1" indent="-304800">
              <a:spcBef>
                <a:spcPts val="10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3" name="Google Shape;73;p5"/>
          <p:cNvSpPr txBox="1">
            <a:spLocks noGrp="1"/>
          </p:cNvSpPr>
          <p:nvPr>
            <p:ph type="body" idx="2"/>
          </p:nvPr>
        </p:nvSpPr>
        <p:spPr>
          <a:xfrm>
            <a:off x="4846271" y="2139069"/>
            <a:ext cx="3312600" cy="174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sz="1400"/>
            </a:lvl1pPr>
            <a:lvl2pPr marL="914400" lvl="1" indent="-304800">
              <a:spcBef>
                <a:spcPts val="10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4" name="Google Shape;74;p5"/>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5"/>
          <p:cNvSpPr txBox="1">
            <a:spLocks noGrp="1"/>
          </p:cNvSpPr>
          <p:nvPr>
            <p:ph type="title" idx="3"/>
          </p:nvPr>
        </p:nvSpPr>
        <p:spPr>
          <a:xfrm>
            <a:off x="985129" y="1493725"/>
            <a:ext cx="1574700" cy="49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76" name="Google Shape;76;p5"/>
          <p:cNvSpPr txBox="1">
            <a:spLocks noGrp="1"/>
          </p:cNvSpPr>
          <p:nvPr>
            <p:ph type="title" idx="4"/>
          </p:nvPr>
        </p:nvSpPr>
        <p:spPr>
          <a:xfrm>
            <a:off x="4846271" y="1493725"/>
            <a:ext cx="1574700" cy="49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pic>
        <p:nvPicPr>
          <p:cNvPr id="78" name="Google Shape;78;p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79" name="Google Shape;79;p6"/>
          <p:cNvGrpSpPr/>
          <p:nvPr/>
        </p:nvGrpSpPr>
        <p:grpSpPr>
          <a:xfrm>
            <a:off x="381795" y="225101"/>
            <a:ext cx="9430164" cy="4889098"/>
            <a:chOff x="381795" y="225101"/>
            <a:chExt cx="9430164" cy="4889098"/>
          </a:xfrm>
        </p:grpSpPr>
        <p:grpSp>
          <p:nvGrpSpPr>
            <p:cNvPr id="80" name="Google Shape;80;p6"/>
            <p:cNvGrpSpPr/>
            <p:nvPr/>
          </p:nvGrpSpPr>
          <p:grpSpPr>
            <a:xfrm>
              <a:off x="381795" y="404365"/>
              <a:ext cx="9430164" cy="4709834"/>
              <a:chOff x="1419897" y="1791494"/>
              <a:chExt cx="4299924" cy="2147569"/>
            </a:xfrm>
          </p:grpSpPr>
          <p:sp>
            <p:nvSpPr>
              <p:cNvPr id="81" name="Google Shape;81;p6"/>
              <p:cNvSpPr/>
              <p:nvPr/>
            </p:nvSpPr>
            <p:spPr>
              <a:xfrm>
                <a:off x="1419897" y="179149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4871774" y="3621999"/>
                <a:ext cx="848047" cy="31706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6"/>
            <p:cNvSpPr/>
            <p:nvPr/>
          </p:nvSpPr>
          <p:spPr>
            <a:xfrm>
              <a:off x="851627" y="4436524"/>
              <a:ext cx="1245031" cy="465722"/>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8058149" y="225101"/>
              <a:ext cx="671658" cy="25124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6"/>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Staatliches"/>
              <a:buNone/>
              <a:defRPr sz="3000"/>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pic>
        <p:nvPicPr>
          <p:cNvPr id="87" name="Google Shape;87;p7"/>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88" name="Google Shape;88;p7"/>
          <p:cNvGrpSpPr/>
          <p:nvPr/>
        </p:nvGrpSpPr>
        <p:grpSpPr>
          <a:xfrm>
            <a:off x="-27426" y="361452"/>
            <a:ext cx="9198860" cy="5705747"/>
            <a:chOff x="1891970" y="1769807"/>
            <a:chExt cx="4194455" cy="2601681"/>
          </a:xfrm>
        </p:grpSpPr>
        <p:sp>
          <p:nvSpPr>
            <p:cNvPr id="89" name="Google Shape;89;p7"/>
            <p:cNvSpPr/>
            <p:nvPr/>
          </p:nvSpPr>
          <p:spPr>
            <a:xfrm>
              <a:off x="5101147" y="1769807"/>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431983" y="2710288"/>
              <a:ext cx="611391" cy="22858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2144031" y="3198816"/>
              <a:ext cx="3942394" cy="1172672"/>
            </a:xfrm>
            <a:custGeom>
              <a:avLst/>
              <a:gdLst/>
              <a:ahLst/>
              <a:cxnLst/>
              <a:rect l="l" t="t" r="r" b="b"/>
              <a:pathLst>
                <a:path w="83605" h="45426" extrusionOk="0">
                  <a:moveTo>
                    <a:pt x="0" y="1"/>
                  </a:moveTo>
                  <a:lnTo>
                    <a:pt x="0" y="1553"/>
                  </a:lnTo>
                  <a:lnTo>
                    <a:pt x="102" y="45425"/>
                  </a:lnTo>
                  <a:lnTo>
                    <a:pt x="83605" y="45425"/>
                  </a:lnTo>
                  <a:lnTo>
                    <a:pt x="83605" y="29503"/>
                  </a:lnTo>
                  <a:cubicBezTo>
                    <a:pt x="82962" y="28792"/>
                    <a:pt x="82296" y="28104"/>
                    <a:pt x="81602" y="27427"/>
                  </a:cubicBezTo>
                  <a:cubicBezTo>
                    <a:pt x="76919" y="22851"/>
                    <a:pt x="71136" y="19032"/>
                    <a:pt x="64828" y="15838"/>
                  </a:cubicBezTo>
                  <a:cubicBezTo>
                    <a:pt x="63570" y="15201"/>
                    <a:pt x="62295" y="14591"/>
                    <a:pt x="61003" y="14005"/>
                  </a:cubicBezTo>
                  <a:cubicBezTo>
                    <a:pt x="60625" y="13835"/>
                    <a:pt x="60247" y="13666"/>
                    <a:pt x="59863" y="13497"/>
                  </a:cubicBezTo>
                  <a:cubicBezTo>
                    <a:pt x="58780" y="13023"/>
                    <a:pt x="57691" y="12560"/>
                    <a:pt x="56590" y="12120"/>
                  </a:cubicBezTo>
                  <a:cubicBezTo>
                    <a:pt x="49859" y="9401"/>
                    <a:pt x="42835" y="7285"/>
                    <a:pt x="36127" y="5632"/>
                  </a:cubicBezTo>
                  <a:cubicBezTo>
                    <a:pt x="34203" y="5158"/>
                    <a:pt x="32307" y="4723"/>
                    <a:pt x="30445" y="4323"/>
                  </a:cubicBezTo>
                  <a:lnTo>
                    <a:pt x="30050" y="4238"/>
                  </a:lnTo>
                  <a:lnTo>
                    <a:pt x="30016" y="4233"/>
                  </a:lnTo>
                  <a:cubicBezTo>
                    <a:pt x="22580" y="2658"/>
                    <a:pt x="15070" y="1468"/>
                    <a:pt x="7515" y="650"/>
                  </a:cubicBezTo>
                  <a:cubicBezTo>
                    <a:pt x="2832" y="148"/>
                    <a:pt x="0" y="1"/>
                    <a:pt x="0" y="1"/>
                  </a:cubicBezTo>
                  <a:close/>
                </a:path>
              </a:pathLst>
            </a:custGeom>
            <a:solidFill>
              <a:srgbClr val="FF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1891970" y="3198810"/>
              <a:ext cx="4194254" cy="1172672"/>
            </a:xfrm>
            <a:custGeom>
              <a:avLst/>
              <a:gdLst/>
              <a:ahLst/>
              <a:cxnLst/>
              <a:rect l="l" t="t" r="r" b="b"/>
              <a:pathLst>
                <a:path w="83605" h="45426" extrusionOk="0">
                  <a:moveTo>
                    <a:pt x="0" y="1"/>
                  </a:moveTo>
                  <a:lnTo>
                    <a:pt x="102" y="45425"/>
                  </a:lnTo>
                  <a:lnTo>
                    <a:pt x="83605" y="45425"/>
                  </a:lnTo>
                  <a:lnTo>
                    <a:pt x="83605" y="29503"/>
                  </a:lnTo>
                  <a:cubicBezTo>
                    <a:pt x="82962" y="28792"/>
                    <a:pt x="82296" y="28104"/>
                    <a:pt x="81608" y="27427"/>
                  </a:cubicBezTo>
                  <a:cubicBezTo>
                    <a:pt x="77218" y="31387"/>
                    <a:pt x="66287" y="35736"/>
                    <a:pt x="52576" y="35736"/>
                  </a:cubicBezTo>
                  <a:cubicBezTo>
                    <a:pt x="44504" y="35736"/>
                    <a:pt x="35468" y="34229"/>
                    <a:pt x="26236" y="30248"/>
                  </a:cubicBezTo>
                  <a:cubicBezTo>
                    <a:pt x="6534" y="21757"/>
                    <a:pt x="7515" y="650"/>
                    <a:pt x="7515" y="650"/>
                  </a:cubicBezTo>
                  <a:cubicBezTo>
                    <a:pt x="2833" y="148"/>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1892164" y="3180895"/>
              <a:ext cx="4194254" cy="815522"/>
            </a:xfrm>
            <a:custGeom>
              <a:avLst/>
              <a:gdLst/>
              <a:ahLst/>
              <a:cxnLst/>
              <a:rect l="l" t="t" r="r" b="b"/>
              <a:pathLst>
                <a:path w="83605" h="31591" extrusionOk="0">
                  <a:moveTo>
                    <a:pt x="0" y="1"/>
                  </a:moveTo>
                  <a:lnTo>
                    <a:pt x="0" y="1553"/>
                  </a:lnTo>
                  <a:cubicBezTo>
                    <a:pt x="4051" y="1789"/>
                    <a:pt x="20458" y="2986"/>
                    <a:pt x="41171" y="7990"/>
                  </a:cubicBezTo>
                  <a:cubicBezTo>
                    <a:pt x="63745" y="13440"/>
                    <a:pt x="79080" y="26344"/>
                    <a:pt x="83605" y="31591"/>
                  </a:cubicBezTo>
                  <a:lnTo>
                    <a:pt x="83605" y="29503"/>
                  </a:lnTo>
                  <a:cubicBezTo>
                    <a:pt x="82962" y="28792"/>
                    <a:pt x="82296" y="28104"/>
                    <a:pt x="81602" y="27427"/>
                  </a:cubicBezTo>
                  <a:cubicBezTo>
                    <a:pt x="76919" y="22851"/>
                    <a:pt x="71136" y="19032"/>
                    <a:pt x="64828" y="15838"/>
                  </a:cubicBezTo>
                  <a:cubicBezTo>
                    <a:pt x="63570" y="15201"/>
                    <a:pt x="62295" y="14591"/>
                    <a:pt x="61003" y="14005"/>
                  </a:cubicBezTo>
                  <a:cubicBezTo>
                    <a:pt x="60625" y="13835"/>
                    <a:pt x="60247" y="13666"/>
                    <a:pt x="59863" y="13497"/>
                  </a:cubicBezTo>
                  <a:cubicBezTo>
                    <a:pt x="58780" y="13023"/>
                    <a:pt x="57691" y="12560"/>
                    <a:pt x="56590" y="12120"/>
                  </a:cubicBezTo>
                  <a:cubicBezTo>
                    <a:pt x="49859" y="9401"/>
                    <a:pt x="42835" y="7285"/>
                    <a:pt x="36127" y="5632"/>
                  </a:cubicBezTo>
                  <a:cubicBezTo>
                    <a:pt x="34203" y="5158"/>
                    <a:pt x="32307" y="4723"/>
                    <a:pt x="30445" y="4323"/>
                  </a:cubicBezTo>
                  <a:lnTo>
                    <a:pt x="30050" y="4238"/>
                  </a:lnTo>
                  <a:lnTo>
                    <a:pt x="30016" y="4233"/>
                  </a:lnTo>
                  <a:cubicBezTo>
                    <a:pt x="22580" y="2658"/>
                    <a:pt x="15070" y="1468"/>
                    <a:pt x="7515" y="650"/>
                  </a:cubicBezTo>
                  <a:cubicBezTo>
                    <a:pt x="2832" y="14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7"/>
          <p:cNvGrpSpPr/>
          <p:nvPr/>
        </p:nvGrpSpPr>
        <p:grpSpPr>
          <a:xfrm rot="-126541">
            <a:off x="3797029" y="3729346"/>
            <a:ext cx="4077811" cy="1433091"/>
            <a:chOff x="3471900" y="2960203"/>
            <a:chExt cx="4077903" cy="1433123"/>
          </a:xfrm>
        </p:grpSpPr>
        <p:grpSp>
          <p:nvGrpSpPr>
            <p:cNvPr id="95" name="Google Shape;95;p7"/>
            <p:cNvGrpSpPr/>
            <p:nvPr/>
          </p:nvGrpSpPr>
          <p:grpSpPr>
            <a:xfrm>
              <a:off x="4572000" y="2960203"/>
              <a:ext cx="2977803" cy="1433123"/>
              <a:chOff x="6303925" y="2009365"/>
              <a:chExt cx="2977803" cy="1433123"/>
            </a:xfrm>
          </p:grpSpPr>
          <p:sp>
            <p:nvSpPr>
              <p:cNvPr id="96" name="Google Shape;96;p7"/>
              <p:cNvSpPr/>
              <p:nvPr/>
            </p:nvSpPr>
            <p:spPr>
              <a:xfrm>
                <a:off x="6313668" y="2418615"/>
                <a:ext cx="2243101" cy="1019976"/>
              </a:xfrm>
              <a:custGeom>
                <a:avLst/>
                <a:gdLst/>
                <a:ahLst/>
                <a:cxnLst/>
                <a:rect l="l" t="t" r="r" b="b"/>
                <a:pathLst>
                  <a:path w="40291" h="18321" extrusionOk="0">
                    <a:moveTo>
                      <a:pt x="13551" y="1"/>
                    </a:moveTo>
                    <a:cubicBezTo>
                      <a:pt x="13426" y="1"/>
                      <a:pt x="13249" y="15"/>
                      <a:pt x="13119" y="15"/>
                    </a:cubicBezTo>
                    <a:cubicBezTo>
                      <a:pt x="13068" y="15"/>
                      <a:pt x="13024" y="13"/>
                      <a:pt x="12994" y="7"/>
                    </a:cubicBezTo>
                    <a:lnTo>
                      <a:pt x="12515" y="543"/>
                    </a:lnTo>
                    <a:lnTo>
                      <a:pt x="12475" y="537"/>
                    </a:lnTo>
                    <a:cubicBezTo>
                      <a:pt x="6850" y="1270"/>
                      <a:pt x="1" y="2105"/>
                      <a:pt x="1" y="2105"/>
                    </a:cubicBezTo>
                    <a:cubicBezTo>
                      <a:pt x="1" y="2105"/>
                      <a:pt x="1085" y="2575"/>
                      <a:pt x="3479" y="2575"/>
                    </a:cubicBezTo>
                    <a:cubicBezTo>
                      <a:pt x="4213" y="2575"/>
                      <a:pt x="5069" y="2531"/>
                      <a:pt x="6055" y="2416"/>
                    </a:cubicBezTo>
                    <a:cubicBezTo>
                      <a:pt x="8792" y="2092"/>
                      <a:pt x="10126" y="1691"/>
                      <a:pt x="10959" y="1691"/>
                    </a:cubicBezTo>
                    <a:cubicBezTo>
                      <a:pt x="11403" y="1691"/>
                      <a:pt x="11705" y="1805"/>
                      <a:pt x="12001" y="2105"/>
                    </a:cubicBezTo>
                    <a:cubicBezTo>
                      <a:pt x="12853" y="2969"/>
                      <a:pt x="10969" y="4537"/>
                      <a:pt x="10969" y="4537"/>
                    </a:cubicBezTo>
                    <a:lnTo>
                      <a:pt x="11336" y="4633"/>
                    </a:lnTo>
                    <a:cubicBezTo>
                      <a:pt x="11336" y="4633"/>
                      <a:pt x="13480" y="3437"/>
                      <a:pt x="14196" y="3211"/>
                    </a:cubicBezTo>
                    <a:cubicBezTo>
                      <a:pt x="14556" y="3098"/>
                      <a:pt x="15455" y="2879"/>
                      <a:pt x="16536" y="2879"/>
                    </a:cubicBezTo>
                    <a:cubicBezTo>
                      <a:pt x="17608" y="2879"/>
                      <a:pt x="18859" y="3094"/>
                      <a:pt x="19945" y="3838"/>
                    </a:cubicBezTo>
                    <a:cubicBezTo>
                      <a:pt x="22129" y="5338"/>
                      <a:pt x="26507" y="5795"/>
                      <a:pt x="26338" y="7567"/>
                    </a:cubicBezTo>
                    <a:cubicBezTo>
                      <a:pt x="26174" y="9339"/>
                      <a:pt x="24250" y="17757"/>
                      <a:pt x="24250" y="17757"/>
                    </a:cubicBezTo>
                    <a:lnTo>
                      <a:pt x="24640" y="18321"/>
                    </a:lnTo>
                    <a:cubicBezTo>
                      <a:pt x="24640" y="18321"/>
                      <a:pt x="27520" y="7770"/>
                      <a:pt x="28718" y="7770"/>
                    </a:cubicBezTo>
                    <a:cubicBezTo>
                      <a:pt x="28722" y="7770"/>
                      <a:pt x="28726" y="7770"/>
                      <a:pt x="28730" y="7770"/>
                    </a:cubicBezTo>
                    <a:cubicBezTo>
                      <a:pt x="29921" y="7849"/>
                      <a:pt x="32465" y="11274"/>
                      <a:pt x="32465" y="11274"/>
                    </a:cubicBezTo>
                    <a:cubicBezTo>
                      <a:pt x="32465" y="11274"/>
                      <a:pt x="32194" y="7533"/>
                      <a:pt x="33063" y="7200"/>
                    </a:cubicBezTo>
                    <a:cubicBezTo>
                      <a:pt x="33091" y="7190"/>
                      <a:pt x="33119" y="7184"/>
                      <a:pt x="33148" y="7184"/>
                    </a:cubicBezTo>
                    <a:cubicBezTo>
                      <a:pt x="34025" y="7184"/>
                      <a:pt x="35416" y="12041"/>
                      <a:pt x="35416" y="12041"/>
                    </a:cubicBezTo>
                    <a:cubicBezTo>
                      <a:pt x="35416" y="12041"/>
                      <a:pt x="35437" y="12052"/>
                      <a:pt x="35470" y="12052"/>
                    </a:cubicBezTo>
                    <a:cubicBezTo>
                      <a:pt x="35608" y="12052"/>
                      <a:pt x="35968" y="11869"/>
                      <a:pt x="36031" y="10004"/>
                    </a:cubicBezTo>
                    <a:cubicBezTo>
                      <a:pt x="36031" y="10004"/>
                      <a:pt x="36031" y="9078"/>
                      <a:pt x="36557" y="9078"/>
                    </a:cubicBezTo>
                    <a:cubicBezTo>
                      <a:pt x="36679" y="9078"/>
                      <a:pt x="36831" y="9129"/>
                      <a:pt x="37018" y="9254"/>
                    </a:cubicBezTo>
                    <a:cubicBezTo>
                      <a:pt x="38011" y="9914"/>
                      <a:pt x="40037" y="14371"/>
                      <a:pt x="40037" y="14371"/>
                    </a:cubicBezTo>
                    <a:lnTo>
                      <a:pt x="40291" y="14411"/>
                    </a:lnTo>
                    <a:lnTo>
                      <a:pt x="38508" y="7420"/>
                    </a:lnTo>
                    <a:cubicBezTo>
                      <a:pt x="30648" y="3838"/>
                      <a:pt x="26502" y="2658"/>
                      <a:pt x="19274" y="1141"/>
                    </a:cubicBezTo>
                    <a:cubicBezTo>
                      <a:pt x="17361" y="740"/>
                      <a:pt x="15488" y="402"/>
                      <a:pt x="13654" y="7"/>
                    </a:cubicBezTo>
                    <a:cubicBezTo>
                      <a:pt x="13628" y="2"/>
                      <a:pt x="13593" y="1"/>
                      <a:pt x="13551" y="1"/>
                    </a:cubicBezTo>
                    <a:close/>
                  </a:path>
                </a:pathLst>
              </a:cu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6818782" y="2662071"/>
                <a:ext cx="254757" cy="50606"/>
              </a:xfrm>
              <a:custGeom>
                <a:avLst/>
                <a:gdLst/>
                <a:ahLst/>
                <a:cxnLst/>
                <a:rect l="l" t="t" r="r" b="b"/>
                <a:pathLst>
                  <a:path w="4576" h="909" extrusionOk="0">
                    <a:moveTo>
                      <a:pt x="2291" y="1"/>
                    </a:moveTo>
                    <a:cubicBezTo>
                      <a:pt x="1027" y="1"/>
                      <a:pt x="0" y="204"/>
                      <a:pt x="0" y="452"/>
                    </a:cubicBezTo>
                    <a:cubicBezTo>
                      <a:pt x="0" y="706"/>
                      <a:pt x="1027" y="909"/>
                      <a:pt x="2291" y="909"/>
                    </a:cubicBezTo>
                    <a:cubicBezTo>
                      <a:pt x="3555" y="909"/>
                      <a:pt x="4576" y="706"/>
                      <a:pt x="4576" y="452"/>
                    </a:cubicBezTo>
                    <a:cubicBezTo>
                      <a:pt x="4576" y="204"/>
                      <a:pt x="3555" y="1"/>
                      <a:pt x="2291" y="1"/>
                    </a:cubicBezTo>
                    <a:close/>
                  </a:path>
                </a:pathLst>
              </a:cu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6971102" y="2147712"/>
                <a:ext cx="650589" cy="334536"/>
              </a:xfrm>
              <a:custGeom>
                <a:avLst/>
                <a:gdLst/>
                <a:ahLst/>
                <a:cxnLst/>
                <a:rect l="l" t="t" r="r" b="b"/>
                <a:pathLst>
                  <a:path w="11686" h="6009" extrusionOk="0">
                    <a:moveTo>
                      <a:pt x="6948" y="1"/>
                    </a:moveTo>
                    <a:cubicBezTo>
                      <a:pt x="5847" y="1"/>
                      <a:pt x="1908" y="4608"/>
                      <a:pt x="254" y="5070"/>
                    </a:cubicBezTo>
                    <a:cubicBezTo>
                      <a:pt x="254" y="5070"/>
                      <a:pt x="0" y="5335"/>
                      <a:pt x="503" y="5538"/>
                    </a:cubicBezTo>
                    <a:cubicBezTo>
                      <a:pt x="503" y="5538"/>
                      <a:pt x="2664" y="4314"/>
                      <a:pt x="4328" y="2441"/>
                    </a:cubicBezTo>
                    <a:cubicBezTo>
                      <a:pt x="5727" y="861"/>
                      <a:pt x="6935" y="297"/>
                      <a:pt x="6935" y="297"/>
                    </a:cubicBezTo>
                    <a:cubicBezTo>
                      <a:pt x="6935" y="297"/>
                      <a:pt x="8435" y="2548"/>
                      <a:pt x="9756" y="4839"/>
                    </a:cubicBezTo>
                    <a:cubicBezTo>
                      <a:pt x="10285" y="5754"/>
                      <a:pt x="10725" y="6009"/>
                      <a:pt x="11051" y="6009"/>
                    </a:cubicBezTo>
                    <a:cubicBezTo>
                      <a:pt x="11457" y="6009"/>
                      <a:pt x="11685" y="5612"/>
                      <a:pt x="11685" y="5612"/>
                    </a:cubicBezTo>
                    <a:lnTo>
                      <a:pt x="11183" y="5296"/>
                    </a:lnTo>
                    <a:cubicBezTo>
                      <a:pt x="11183" y="5296"/>
                      <a:pt x="11142" y="5584"/>
                      <a:pt x="10867" y="5584"/>
                    </a:cubicBezTo>
                    <a:cubicBezTo>
                      <a:pt x="10820" y="5584"/>
                      <a:pt x="10765" y="5575"/>
                      <a:pt x="10704" y="5555"/>
                    </a:cubicBezTo>
                    <a:cubicBezTo>
                      <a:pt x="10280" y="5414"/>
                      <a:pt x="7933" y="551"/>
                      <a:pt x="7093" y="37"/>
                    </a:cubicBezTo>
                    <a:cubicBezTo>
                      <a:pt x="7052" y="13"/>
                      <a:pt x="7004" y="1"/>
                      <a:pt x="6948" y="1"/>
                    </a:cubicBez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7454727" y="2052456"/>
                <a:ext cx="378684" cy="428678"/>
              </a:xfrm>
              <a:custGeom>
                <a:avLst/>
                <a:gdLst/>
                <a:ahLst/>
                <a:cxnLst/>
                <a:rect l="l" t="t" r="r" b="b"/>
                <a:pathLst>
                  <a:path w="6802" h="7700" extrusionOk="0">
                    <a:moveTo>
                      <a:pt x="3648" y="0"/>
                    </a:moveTo>
                    <a:cubicBezTo>
                      <a:pt x="1713" y="0"/>
                      <a:pt x="1" y="1370"/>
                      <a:pt x="160" y="2454"/>
                    </a:cubicBezTo>
                    <a:cubicBezTo>
                      <a:pt x="189" y="2674"/>
                      <a:pt x="262" y="2877"/>
                      <a:pt x="369" y="3069"/>
                    </a:cubicBezTo>
                    <a:cubicBezTo>
                      <a:pt x="392" y="3102"/>
                      <a:pt x="414" y="3142"/>
                      <a:pt x="437" y="3176"/>
                    </a:cubicBezTo>
                    <a:cubicBezTo>
                      <a:pt x="713" y="3605"/>
                      <a:pt x="1125" y="3904"/>
                      <a:pt x="1373" y="4457"/>
                    </a:cubicBezTo>
                    <a:cubicBezTo>
                      <a:pt x="1458" y="4631"/>
                      <a:pt x="1514" y="4823"/>
                      <a:pt x="1548" y="5015"/>
                    </a:cubicBezTo>
                    <a:cubicBezTo>
                      <a:pt x="1560" y="5072"/>
                      <a:pt x="1571" y="5122"/>
                      <a:pt x="1576" y="5184"/>
                    </a:cubicBezTo>
                    <a:cubicBezTo>
                      <a:pt x="1797" y="6956"/>
                      <a:pt x="2338" y="7486"/>
                      <a:pt x="4042" y="7673"/>
                    </a:cubicBezTo>
                    <a:cubicBezTo>
                      <a:pt x="4205" y="7690"/>
                      <a:pt x="4354" y="7699"/>
                      <a:pt x="4488" y="7699"/>
                    </a:cubicBezTo>
                    <a:cubicBezTo>
                      <a:pt x="5761" y="7699"/>
                      <a:pt x="5819" y="6918"/>
                      <a:pt x="6079" y="5647"/>
                    </a:cubicBezTo>
                    <a:cubicBezTo>
                      <a:pt x="6197" y="5043"/>
                      <a:pt x="6389" y="4259"/>
                      <a:pt x="6570" y="3565"/>
                    </a:cubicBezTo>
                    <a:cubicBezTo>
                      <a:pt x="6801" y="2679"/>
                      <a:pt x="6592" y="1731"/>
                      <a:pt x="6006" y="1026"/>
                    </a:cubicBezTo>
                    <a:cubicBezTo>
                      <a:pt x="5588" y="513"/>
                      <a:pt x="4996" y="174"/>
                      <a:pt x="4347" y="61"/>
                    </a:cubicBezTo>
                    <a:cubicBezTo>
                      <a:pt x="4240" y="39"/>
                      <a:pt x="4127" y="27"/>
                      <a:pt x="4008" y="16"/>
                    </a:cubicBezTo>
                    <a:cubicBezTo>
                      <a:pt x="3888" y="5"/>
                      <a:pt x="3767" y="0"/>
                      <a:pt x="3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7439751" y="2222369"/>
                <a:ext cx="104943" cy="109619"/>
              </a:xfrm>
              <a:custGeom>
                <a:avLst/>
                <a:gdLst/>
                <a:ahLst/>
                <a:cxnLst/>
                <a:rect l="l" t="t" r="r" b="b"/>
                <a:pathLst>
                  <a:path w="1885" h="1969" extrusionOk="0">
                    <a:moveTo>
                      <a:pt x="457" y="0"/>
                    </a:moveTo>
                    <a:cubicBezTo>
                      <a:pt x="286" y="0"/>
                      <a:pt x="113" y="67"/>
                      <a:pt x="1" y="287"/>
                    </a:cubicBezTo>
                    <a:cubicBezTo>
                      <a:pt x="1" y="287"/>
                      <a:pt x="51" y="344"/>
                      <a:pt x="119" y="440"/>
                    </a:cubicBezTo>
                    <a:cubicBezTo>
                      <a:pt x="277" y="654"/>
                      <a:pt x="537" y="1066"/>
                      <a:pt x="582" y="1489"/>
                    </a:cubicBezTo>
                    <a:cubicBezTo>
                      <a:pt x="593" y="1563"/>
                      <a:pt x="593" y="1630"/>
                      <a:pt x="587" y="1704"/>
                    </a:cubicBezTo>
                    <a:cubicBezTo>
                      <a:pt x="587" y="1704"/>
                      <a:pt x="714" y="1761"/>
                      <a:pt x="864" y="1761"/>
                    </a:cubicBezTo>
                    <a:cubicBezTo>
                      <a:pt x="1018" y="1761"/>
                      <a:pt x="1196" y="1701"/>
                      <a:pt x="1287" y="1455"/>
                    </a:cubicBezTo>
                    <a:lnTo>
                      <a:pt x="1293" y="1472"/>
                    </a:lnTo>
                    <a:cubicBezTo>
                      <a:pt x="1326" y="1557"/>
                      <a:pt x="1473" y="1918"/>
                      <a:pt x="1812" y="1963"/>
                    </a:cubicBezTo>
                    <a:cubicBezTo>
                      <a:pt x="1840" y="1969"/>
                      <a:pt x="1862" y="1969"/>
                      <a:pt x="1885" y="1969"/>
                    </a:cubicBezTo>
                    <a:cubicBezTo>
                      <a:pt x="1879" y="1822"/>
                      <a:pt x="1862" y="1681"/>
                      <a:pt x="1840" y="1534"/>
                    </a:cubicBezTo>
                    <a:cubicBezTo>
                      <a:pt x="1761" y="1055"/>
                      <a:pt x="1552" y="327"/>
                      <a:pt x="982" y="169"/>
                    </a:cubicBezTo>
                    <a:lnTo>
                      <a:pt x="971" y="163"/>
                    </a:lnTo>
                    <a:cubicBezTo>
                      <a:pt x="869" y="101"/>
                      <a:pt x="757" y="50"/>
                      <a:pt x="638" y="22"/>
                    </a:cubicBezTo>
                    <a:cubicBezTo>
                      <a:pt x="580" y="9"/>
                      <a:pt x="519" y="0"/>
                      <a:pt x="457" y="0"/>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7335143" y="2224651"/>
                <a:ext cx="149258" cy="161283"/>
              </a:xfrm>
              <a:custGeom>
                <a:avLst/>
                <a:gdLst/>
                <a:ahLst/>
                <a:cxnLst/>
                <a:rect l="l" t="t" r="r" b="b"/>
                <a:pathLst>
                  <a:path w="2681" h="2897" extrusionOk="0">
                    <a:moveTo>
                      <a:pt x="1274" y="1"/>
                    </a:moveTo>
                    <a:cubicBezTo>
                      <a:pt x="1119" y="1"/>
                      <a:pt x="964" y="41"/>
                      <a:pt x="824" y="122"/>
                    </a:cubicBezTo>
                    <a:cubicBezTo>
                      <a:pt x="463" y="325"/>
                      <a:pt x="136" y="799"/>
                      <a:pt x="40" y="1330"/>
                    </a:cubicBezTo>
                    <a:cubicBezTo>
                      <a:pt x="6" y="1499"/>
                      <a:pt x="1" y="1679"/>
                      <a:pt x="23" y="1854"/>
                    </a:cubicBezTo>
                    <a:cubicBezTo>
                      <a:pt x="46" y="2058"/>
                      <a:pt x="119" y="2261"/>
                      <a:pt x="232" y="2436"/>
                    </a:cubicBezTo>
                    <a:cubicBezTo>
                      <a:pt x="436" y="2746"/>
                      <a:pt x="794" y="2897"/>
                      <a:pt x="1165" y="2897"/>
                    </a:cubicBezTo>
                    <a:cubicBezTo>
                      <a:pt x="1791" y="2897"/>
                      <a:pt x="2454" y="2468"/>
                      <a:pt x="2472" y="1657"/>
                    </a:cubicBezTo>
                    <a:cubicBezTo>
                      <a:pt x="2500" y="1595"/>
                      <a:pt x="2523" y="1533"/>
                      <a:pt x="2540" y="1471"/>
                    </a:cubicBezTo>
                    <a:cubicBezTo>
                      <a:pt x="2619" y="1172"/>
                      <a:pt x="2681" y="596"/>
                      <a:pt x="2032" y="297"/>
                    </a:cubicBezTo>
                    <a:cubicBezTo>
                      <a:pt x="1987" y="275"/>
                      <a:pt x="1936" y="258"/>
                      <a:pt x="1885" y="241"/>
                    </a:cubicBezTo>
                    <a:cubicBezTo>
                      <a:pt x="1713" y="82"/>
                      <a:pt x="1494" y="1"/>
                      <a:pt x="1274" y="1"/>
                    </a:cubicBezTo>
                    <a:close/>
                  </a:path>
                </a:pathLst>
              </a:custGeom>
              <a:solidFill>
                <a:srgbClr val="365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7337036" y="2052456"/>
                <a:ext cx="452061" cy="245961"/>
              </a:xfrm>
              <a:custGeom>
                <a:avLst/>
                <a:gdLst/>
                <a:ahLst/>
                <a:cxnLst/>
                <a:rect l="l" t="t" r="r" b="b"/>
                <a:pathLst>
                  <a:path w="8120" h="4418" extrusionOk="0">
                    <a:moveTo>
                      <a:pt x="5762" y="0"/>
                    </a:moveTo>
                    <a:cubicBezTo>
                      <a:pt x="3827" y="0"/>
                      <a:pt x="2115" y="1370"/>
                      <a:pt x="2274" y="2454"/>
                    </a:cubicBezTo>
                    <a:cubicBezTo>
                      <a:pt x="2303" y="2668"/>
                      <a:pt x="2376" y="2877"/>
                      <a:pt x="2483" y="3063"/>
                    </a:cubicBezTo>
                    <a:cubicBezTo>
                      <a:pt x="2425" y="3050"/>
                      <a:pt x="2364" y="3041"/>
                      <a:pt x="2302" y="3041"/>
                    </a:cubicBezTo>
                    <a:cubicBezTo>
                      <a:pt x="2131" y="3041"/>
                      <a:pt x="1959" y="3108"/>
                      <a:pt x="1851" y="3328"/>
                    </a:cubicBezTo>
                    <a:cubicBezTo>
                      <a:pt x="1679" y="3173"/>
                      <a:pt x="1460" y="3091"/>
                      <a:pt x="1239" y="3091"/>
                    </a:cubicBezTo>
                    <a:cubicBezTo>
                      <a:pt x="1084" y="3091"/>
                      <a:pt x="927" y="3131"/>
                      <a:pt x="785" y="3215"/>
                    </a:cubicBezTo>
                    <a:cubicBezTo>
                      <a:pt x="424" y="3413"/>
                      <a:pt x="102" y="3892"/>
                      <a:pt x="1" y="4417"/>
                    </a:cubicBezTo>
                    <a:cubicBezTo>
                      <a:pt x="23" y="4378"/>
                      <a:pt x="588" y="3210"/>
                      <a:pt x="1132" y="3210"/>
                    </a:cubicBezTo>
                    <a:cubicBezTo>
                      <a:pt x="1135" y="3210"/>
                      <a:pt x="1138" y="3210"/>
                      <a:pt x="1140" y="3210"/>
                    </a:cubicBezTo>
                    <a:cubicBezTo>
                      <a:pt x="1462" y="3210"/>
                      <a:pt x="1767" y="3373"/>
                      <a:pt x="1941" y="3638"/>
                    </a:cubicBezTo>
                    <a:cubicBezTo>
                      <a:pt x="1947" y="3588"/>
                      <a:pt x="1953" y="3531"/>
                      <a:pt x="1970" y="3480"/>
                    </a:cubicBezTo>
                    <a:cubicBezTo>
                      <a:pt x="1975" y="3447"/>
                      <a:pt x="1987" y="3418"/>
                      <a:pt x="1998" y="3390"/>
                    </a:cubicBezTo>
                    <a:cubicBezTo>
                      <a:pt x="2046" y="3263"/>
                      <a:pt x="2144" y="3135"/>
                      <a:pt x="2320" y="3135"/>
                    </a:cubicBezTo>
                    <a:cubicBezTo>
                      <a:pt x="2331" y="3135"/>
                      <a:pt x="2342" y="3135"/>
                      <a:pt x="2353" y="3136"/>
                    </a:cubicBezTo>
                    <a:cubicBezTo>
                      <a:pt x="2579" y="3148"/>
                      <a:pt x="2788" y="3260"/>
                      <a:pt x="2923" y="3447"/>
                    </a:cubicBezTo>
                    <a:cubicBezTo>
                      <a:pt x="2895" y="3362"/>
                      <a:pt x="2861" y="3277"/>
                      <a:pt x="2816" y="3204"/>
                    </a:cubicBezTo>
                    <a:cubicBezTo>
                      <a:pt x="2765" y="3114"/>
                      <a:pt x="2709" y="3023"/>
                      <a:pt x="2647" y="2944"/>
                    </a:cubicBezTo>
                    <a:cubicBezTo>
                      <a:pt x="2410" y="2651"/>
                      <a:pt x="2229" y="1709"/>
                      <a:pt x="3194" y="1043"/>
                    </a:cubicBezTo>
                    <a:cubicBezTo>
                      <a:pt x="3765" y="646"/>
                      <a:pt x="4753" y="173"/>
                      <a:pt x="5839" y="173"/>
                    </a:cubicBezTo>
                    <a:cubicBezTo>
                      <a:pt x="6588" y="173"/>
                      <a:pt x="7383" y="398"/>
                      <a:pt x="8120" y="1026"/>
                    </a:cubicBezTo>
                    <a:cubicBezTo>
                      <a:pt x="7702" y="513"/>
                      <a:pt x="7110" y="174"/>
                      <a:pt x="6461" y="61"/>
                    </a:cubicBezTo>
                    <a:cubicBezTo>
                      <a:pt x="6354" y="39"/>
                      <a:pt x="6241" y="27"/>
                      <a:pt x="6122" y="16"/>
                    </a:cubicBezTo>
                    <a:cubicBezTo>
                      <a:pt x="6002" y="5"/>
                      <a:pt x="5881" y="0"/>
                      <a:pt x="5762" y="0"/>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7783695" y="2009365"/>
                <a:ext cx="155883" cy="283206"/>
              </a:xfrm>
              <a:custGeom>
                <a:avLst/>
                <a:gdLst/>
                <a:ahLst/>
                <a:cxnLst/>
                <a:rect l="l" t="t" r="r" b="b"/>
                <a:pathLst>
                  <a:path w="2800" h="5087" extrusionOk="0">
                    <a:moveTo>
                      <a:pt x="2415" y="1"/>
                    </a:moveTo>
                    <a:cubicBezTo>
                      <a:pt x="2393" y="1"/>
                      <a:pt x="2368" y="3"/>
                      <a:pt x="2342" y="6"/>
                    </a:cubicBezTo>
                    <a:cubicBezTo>
                      <a:pt x="1863" y="68"/>
                      <a:pt x="1" y="2596"/>
                      <a:pt x="1" y="2596"/>
                    </a:cubicBezTo>
                    <a:cubicBezTo>
                      <a:pt x="159" y="2771"/>
                      <a:pt x="367" y="2900"/>
                      <a:pt x="599" y="2957"/>
                    </a:cubicBezTo>
                    <a:lnTo>
                      <a:pt x="2286" y="762"/>
                    </a:lnTo>
                    <a:lnTo>
                      <a:pt x="1716" y="5016"/>
                    </a:lnTo>
                    <a:cubicBezTo>
                      <a:pt x="1840" y="5076"/>
                      <a:pt x="1924" y="5086"/>
                      <a:pt x="1966" y="5086"/>
                    </a:cubicBezTo>
                    <a:cubicBezTo>
                      <a:pt x="1987" y="5086"/>
                      <a:pt x="1998" y="5084"/>
                      <a:pt x="1998" y="5084"/>
                    </a:cubicBezTo>
                    <a:cubicBezTo>
                      <a:pt x="1998" y="5084"/>
                      <a:pt x="2551" y="1445"/>
                      <a:pt x="2607" y="948"/>
                    </a:cubicBezTo>
                    <a:cubicBezTo>
                      <a:pt x="2661" y="485"/>
                      <a:pt x="2799" y="1"/>
                      <a:pt x="2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7696401" y="2030410"/>
                <a:ext cx="588681" cy="330806"/>
              </a:xfrm>
              <a:custGeom>
                <a:avLst/>
                <a:gdLst/>
                <a:ahLst/>
                <a:cxnLst/>
                <a:rect l="l" t="t" r="r" b="b"/>
                <a:pathLst>
                  <a:path w="10574" h="5942" extrusionOk="0">
                    <a:moveTo>
                      <a:pt x="1389" y="1"/>
                    </a:moveTo>
                    <a:cubicBezTo>
                      <a:pt x="547" y="1"/>
                      <a:pt x="0" y="457"/>
                      <a:pt x="0" y="457"/>
                    </a:cubicBezTo>
                    <a:cubicBezTo>
                      <a:pt x="0" y="457"/>
                      <a:pt x="2167" y="2218"/>
                      <a:pt x="4508" y="4305"/>
                    </a:cubicBezTo>
                    <a:cubicBezTo>
                      <a:pt x="6075" y="5710"/>
                      <a:pt x="8260" y="5942"/>
                      <a:pt x="9535" y="5942"/>
                    </a:cubicBezTo>
                    <a:cubicBezTo>
                      <a:pt x="10166" y="5942"/>
                      <a:pt x="10573" y="5885"/>
                      <a:pt x="10573" y="5885"/>
                    </a:cubicBezTo>
                    <a:cubicBezTo>
                      <a:pt x="6517" y="2968"/>
                      <a:pt x="4666" y="1738"/>
                      <a:pt x="2985" y="553"/>
                    </a:cubicBezTo>
                    <a:cubicBezTo>
                      <a:pt x="2392" y="136"/>
                      <a:pt x="1847"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8295379" y="2613358"/>
                <a:ext cx="715002" cy="156217"/>
              </a:xfrm>
              <a:custGeom>
                <a:avLst/>
                <a:gdLst/>
                <a:ahLst/>
                <a:cxnLst/>
                <a:rect l="l" t="t" r="r" b="b"/>
                <a:pathLst>
                  <a:path w="12843" h="2806" extrusionOk="0">
                    <a:moveTo>
                      <a:pt x="33" y="0"/>
                    </a:moveTo>
                    <a:cubicBezTo>
                      <a:pt x="11" y="0"/>
                      <a:pt x="1" y="1"/>
                      <a:pt x="1" y="1"/>
                    </a:cubicBezTo>
                    <a:cubicBezTo>
                      <a:pt x="125" y="261"/>
                      <a:pt x="768" y="706"/>
                      <a:pt x="768" y="712"/>
                    </a:cubicBezTo>
                    <a:cubicBezTo>
                      <a:pt x="2037" y="887"/>
                      <a:pt x="3854" y="2438"/>
                      <a:pt x="7640" y="2771"/>
                    </a:cubicBezTo>
                    <a:cubicBezTo>
                      <a:pt x="7899" y="2794"/>
                      <a:pt x="8146" y="2805"/>
                      <a:pt x="8383" y="2805"/>
                    </a:cubicBezTo>
                    <a:cubicBezTo>
                      <a:pt x="11561" y="2805"/>
                      <a:pt x="12797" y="870"/>
                      <a:pt x="12797" y="870"/>
                    </a:cubicBezTo>
                    <a:cubicBezTo>
                      <a:pt x="12842" y="701"/>
                      <a:pt x="12656" y="605"/>
                      <a:pt x="12656" y="605"/>
                    </a:cubicBezTo>
                    <a:cubicBezTo>
                      <a:pt x="11667" y="1983"/>
                      <a:pt x="10139" y="2445"/>
                      <a:pt x="8541" y="2445"/>
                    </a:cubicBezTo>
                    <a:cubicBezTo>
                      <a:pt x="6020" y="2445"/>
                      <a:pt x="3325" y="1294"/>
                      <a:pt x="2303" y="780"/>
                    </a:cubicBezTo>
                    <a:cubicBezTo>
                      <a:pt x="852" y="47"/>
                      <a:pt x="182" y="0"/>
                      <a:pt x="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869430" y="2526063"/>
                <a:ext cx="251695" cy="522765"/>
              </a:xfrm>
              <a:custGeom>
                <a:avLst/>
                <a:gdLst/>
                <a:ahLst/>
                <a:cxnLst/>
                <a:rect l="l" t="t" r="r" b="b"/>
                <a:pathLst>
                  <a:path w="4521" h="9390" extrusionOk="0">
                    <a:moveTo>
                      <a:pt x="464" y="1"/>
                    </a:moveTo>
                    <a:cubicBezTo>
                      <a:pt x="464" y="1"/>
                      <a:pt x="1" y="1259"/>
                      <a:pt x="193" y="1953"/>
                    </a:cubicBezTo>
                    <a:cubicBezTo>
                      <a:pt x="215" y="1964"/>
                      <a:pt x="238" y="1970"/>
                      <a:pt x="260" y="1975"/>
                    </a:cubicBezTo>
                    <a:cubicBezTo>
                      <a:pt x="266" y="2370"/>
                      <a:pt x="306" y="3595"/>
                      <a:pt x="622" y="4322"/>
                    </a:cubicBezTo>
                    <a:cubicBezTo>
                      <a:pt x="994" y="5203"/>
                      <a:pt x="3736" y="8238"/>
                      <a:pt x="4261" y="9327"/>
                    </a:cubicBezTo>
                    <a:cubicBezTo>
                      <a:pt x="4261" y="9327"/>
                      <a:pt x="4360" y="9389"/>
                      <a:pt x="4440" y="9389"/>
                    </a:cubicBezTo>
                    <a:cubicBezTo>
                      <a:pt x="4473" y="9389"/>
                      <a:pt x="4502" y="9379"/>
                      <a:pt x="4520" y="9349"/>
                    </a:cubicBezTo>
                    <a:cubicBezTo>
                      <a:pt x="4520" y="9344"/>
                      <a:pt x="3984" y="8520"/>
                      <a:pt x="3279" y="7521"/>
                    </a:cubicBezTo>
                    <a:cubicBezTo>
                      <a:pt x="2816" y="6861"/>
                      <a:pt x="1101" y="5028"/>
                      <a:pt x="813" y="4232"/>
                    </a:cubicBezTo>
                    <a:cubicBezTo>
                      <a:pt x="571" y="3566"/>
                      <a:pt x="610" y="2336"/>
                      <a:pt x="627" y="1953"/>
                    </a:cubicBezTo>
                    <a:cubicBezTo>
                      <a:pt x="661" y="1941"/>
                      <a:pt x="689" y="1930"/>
                      <a:pt x="723" y="1919"/>
                    </a:cubicBezTo>
                    <a:cubicBezTo>
                      <a:pt x="723" y="1919"/>
                      <a:pt x="565" y="1033"/>
                      <a:pt x="729" y="497"/>
                    </a:cubicBez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8312971" y="2456639"/>
                <a:ext cx="968757" cy="110176"/>
              </a:xfrm>
              <a:custGeom>
                <a:avLst/>
                <a:gdLst/>
                <a:ahLst/>
                <a:cxnLst/>
                <a:rect l="l" t="t" r="r" b="b"/>
                <a:pathLst>
                  <a:path w="17401" h="1979" extrusionOk="0">
                    <a:moveTo>
                      <a:pt x="17401" y="1"/>
                    </a:moveTo>
                    <a:lnTo>
                      <a:pt x="17401" y="1"/>
                    </a:lnTo>
                    <a:cubicBezTo>
                      <a:pt x="16487" y="542"/>
                      <a:pt x="15533" y="960"/>
                      <a:pt x="14608" y="1174"/>
                    </a:cubicBezTo>
                    <a:cubicBezTo>
                      <a:pt x="13328" y="1471"/>
                      <a:pt x="11665" y="1615"/>
                      <a:pt x="9893" y="1615"/>
                    </a:cubicBezTo>
                    <a:cubicBezTo>
                      <a:pt x="7956" y="1615"/>
                      <a:pt x="5888" y="1442"/>
                      <a:pt x="4046" y="1106"/>
                    </a:cubicBezTo>
                    <a:cubicBezTo>
                      <a:pt x="515" y="458"/>
                      <a:pt x="1" y="401"/>
                      <a:pt x="1" y="401"/>
                    </a:cubicBezTo>
                    <a:lnTo>
                      <a:pt x="1" y="401"/>
                    </a:lnTo>
                    <a:lnTo>
                      <a:pt x="1496" y="1140"/>
                    </a:lnTo>
                    <a:cubicBezTo>
                      <a:pt x="3653" y="1662"/>
                      <a:pt x="6546" y="1979"/>
                      <a:pt x="9330" y="1979"/>
                    </a:cubicBezTo>
                    <a:cubicBezTo>
                      <a:pt x="11511" y="1979"/>
                      <a:pt x="13625" y="1785"/>
                      <a:pt x="15268" y="1343"/>
                    </a:cubicBezTo>
                    <a:cubicBezTo>
                      <a:pt x="15973" y="1152"/>
                      <a:pt x="16481" y="802"/>
                      <a:pt x="17051" y="441"/>
                    </a:cubicBezTo>
                    <a:cubicBezTo>
                      <a:pt x="17282" y="271"/>
                      <a:pt x="17322" y="164"/>
                      <a:pt x="17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7893314" y="2087530"/>
                <a:ext cx="663449" cy="1134383"/>
              </a:xfrm>
              <a:custGeom>
                <a:avLst/>
                <a:gdLst/>
                <a:ahLst/>
                <a:cxnLst/>
                <a:rect l="l" t="t" r="r" b="b"/>
                <a:pathLst>
                  <a:path w="11917" h="20376" extrusionOk="0">
                    <a:moveTo>
                      <a:pt x="2465" y="1"/>
                    </a:moveTo>
                    <a:cubicBezTo>
                      <a:pt x="2463" y="1"/>
                      <a:pt x="2462" y="1"/>
                      <a:pt x="2461" y="1"/>
                    </a:cubicBezTo>
                    <a:cubicBezTo>
                      <a:pt x="2054" y="63"/>
                      <a:pt x="1" y="2613"/>
                      <a:pt x="1" y="2613"/>
                    </a:cubicBezTo>
                    <a:cubicBezTo>
                      <a:pt x="109" y="2937"/>
                      <a:pt x="310" y="2958"/>
                      <a:pt x="361" y="2958"/>
                    </a:cubicBezTo>
                    <a:cubicBezTo>
                      <a:pt x="369" y="2958"/>
                      <a:pt x="373" y="2958"/>
                      <a:pt x="373" y="2958"/>
                    </a:cubicBezTo>
                    <a:cubicBezTo>
                      <a:pt x="1186" y="1756"/>
                      <a:pt x="2500" y="746"/>
                      <a:pt x="2500" y="746"/>
                    </a:cubicBezTo>
                    <a:cubicBezTo>
                      <a:pt x="3448" y="1660"/>
                      <a:pt x="8266" y="10608"/>
                      <a:pt x="8864" y="12702"/>
                    </a:cubicBezTo>
                    <a:cubicBezTo>
                      <a:pt x="9666" y="15539"/>
                      <a:pt x="11403" y="20087"/>
                      <a:pt x="11663" y="20318"/>
                    </a:cubicBezTo>
                    <a:cubicBezTo>
                      <a:pt x="11704" y="20356"/>
                      <a:pt x="11758" y="20375"/>
                      <a:pt x="11813" y="20375"/>
                    </a:cubicBezTo>
                    <a:cubicBezTo>
                      <a:pt x="11848" y="20375"/>
                      <a:pt x="11884" y="20368"/>
                      <a:pt x="11917" y="20352"/>
                    </a:cubicBezTo>
                    <a:cubicBezTo>
                      <a:pt x="11917" y="20352"/>
                      <a:pt x="10219" y="16352"/>
                      <a:pt x="9248" y="12786"/>
                    </a:cubicBezTo>
                    <a:cubicBezTo>
                      <a:pt x="8281" y="9232"/>
                      <a:pt x="2903" y="1"/>
                      <a:pt x="2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7473656" y="2331933"/>
                <a:ext cx="85513" cy="121422"/>
              </a:xfrm>
              <a:custGeom>
                <a:avLst/>
                <a:gdLst/>
                <a:ahLst/>
                <a:cxnLst/>
                <a:rect l="l" t="t" r="r" b="b"/>
                <a:pathLst>
                  <a:path w="1536" h="2181" extrusionOk="0">
                    <a:moveTo>
                      <a:pt x="1270" y="1"/>
                    </a:moveTo>
                    <a:lnTo>
                      <a:pt x="1" y="1817"/>
                    </a:lnTo>
                    <a:cubicBezTo>
                      <a:pt x="1" y="1817"/>
                      <a:pt x="395" y="2180"/>
                      <a:pt x="696" y="2180"/>
                    </a:cubicBezTo>
                    <a:cubicBezTo>
                      <a:pt x="707" y="2180"/>
                      <a:pt x="718" y="2180"/>
                      <a:pt x="729" y="2179"/>
                    </a:cubicBezTo>
                    <a:lnTo>
                      <a:pt x="1434" y="683"/>
                    </a:lnTo>
                    <a:cubicBezTo>
                      <a:pt x="1434" y="683"/>
                      <a:pt x="1536" y="238"/>
                      <a:pt x="1270" y="1"/>
                    </a:cubicBez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66102" y="2191860"/>
                <a:ext cx="646803" cy="627763"/>
              </a:xfrm>
              <a:custGeom>
                <a:avLst/>
                <a:gdLst/>
                <a:ahLst/>
                <a:cxnLst/>
                <a:rect l="l" t="t" r="r" b="b"/>
                <a:pathLst>
                  <a:path w="11618" h="11276" extrusionOk="0">
                    <a:moveTo>
                      <a:pt x="906" y="0"/>
                    </a:moveTo>
                    <a:cubicBezTo>
                      <a:pt x="903" y="0"/>
                      <a:pt x="901" y="0"/>
                      <a:pt x="898" y="0"/>
                    </a:cubicBezTo>
                    <a:cubicBezTo>
                      <a:pt x="853" y="0"/>
                      <a:pt x="807" y="6"/>
                      <a:pt x="762" y="17"/>
                    </a:cubicBezTo>
                    <a:cubicBezTo>
                      <a:pt x="1" y="266"/>
                      <a:pt x="63" y="1586"/>
                      <a:pt x="159" y="2319"/>
                    </a:cubicBezTo>
                    <a:cubicBezTo>
                      <a:pt x="198" y="2607"/>
                      <a:pt x="226" y="2895"/>
                      <a:pt x="249" y="3188"/>
                    </a:cubicBezTo>
                    <a:cubicBezTo>
                      <a:pt x="249" y="3194"/>
                      <a:pt x="249" y="3199"/>
                      <a:pt x="249" y="3205"/>
                    </a:cubicBezTo>
                    <a:cubicBezTo>
                      <a:pt x="345" y="4215"/>
                      <a:pt x="1039" y="6940"/>
                      <a:pt x="5626" y="9129"/>
                    </a:cubicBezTo>
                    <a:cubicBezTo>
                      <a:pt x="8692" y="10588"/>
                      <a:pt x="10023" y="11276"/>
                      <a:pt x="10734" y="11276"/>
                    </a:cubicBezTo>
                    <a:cubicBezTo>
                      <a:pt x="11131" y="11276"/>
                      <a:pt x="11335" y="11061"/>
                      <a:pt x="11539" y="10647"/>
                    </a:cubicBezTo>
                    <a:cubicBezTo>
                      <a:pt x="11544" y="10641"/>
                      <a:pt x="11550" y="10636"/>
                      <a:pt x="11550" y="10630"/>
                    </a:cubicBezTo>
                    <a:cubicBezTo>
                      <a:pt x="11618" y="10489"/>
                      <a:pt x="11612" y="10303"/>
                      <a:pt x="11550" y="10083"/>
                    </a:cubicBezTo>
                    <a:cubicBezTo>
                      <a:pt x="11059" y="8356"/>
                      <a:pt x="7172" y="4362"/>
                      <a:pt x="7132" y="4187"/>
                    </a:cubicBezTo>
                    <a:cubicBezTo>
                      <a:pt x="7082" y="3995"/>
                      <a:pt x="2233"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7816040" y="2191526"/>
                <a:ext cx="592801" cy="561680"/>
              </a:xfrm>
              <a:custGeom>
                <a:avLst/>
                <a:gdLst/>
                <a:ahLst/>
                <a:cxnLst/>
                <a:rect l="l" t="t" r="r" b="b"/>
                <a:pathLst>
                  <a:path w="10648" h="10089" extrusionOk="0">
                    <a:moveTo>
                      <a:pt x="6" y="1"/>
                    </a:moveTo>
                    <a:cubicBezTo>
                      <a:pt x="4" y="1"/>
                      <a:pt x="3" y="1"/>
                      <a:pt x="1" y="1"/>
                    </a:cubicBezTo>
                    <a:cubicBezTo>
                      <a:pt x="12" y="52"/>
                      <a:pt x="23" y="102"/>
                      <a:pt x="40" y="164"/>
                    </a:cubicBezTo>
                    <a:cubicBezTo>
                      <a:pt x="40" y="164"/>
                      <a:pt x="1654" y="616"/>
                      <a:pt x="3809" y="2444"/>
                    </a:cubicBezTo>
                    <a:cubicBezTo>
                      <a:pt x="5925" y="4232"/>
                      <a:pt x="8938" y="7324"/>
                      <a:pt x="10647" y="10089"/>
                    </a:cubicBezTo>
                    <a:cubicBezTo>
                      <a:pt x="10162" y="8357"/>
                      <a:pt x="6275" y="4362"/>
                      <a:pt x="6235" y="4187"/>
                    </a:cubicBezTo>
                    <a:cubicBezTo>
                      <a:pt x="6185" y="4001"/>
                      <a:pt x="1329" y="1"/>
                      <a:pt x="6" y="1"/>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7607492" y="2654221"/>
                <a:ext cx="122145" cy="788267"/>
              </a:xfrm>
              <a:custGeom>
                <a:avLst/>
                <a:gdLst/>
                <a:ahLst/>
                <a:cxnLst/>
                <a:rect l="l" t="t" r="r" b="b"/>
                <a:pathLst>
                  <a:path w="2194" h="14159" extrusionOk="0">
                    <a:moveTo>
                      <a:pt x="1988" y="1"/>
                    </a:moveTo>
                    <a:cubicBezTo>
                      <a:pt x="1951" y="1"/>
                      <a:pt x="1910" y="13"/>
                      <a:pt x="1868" y="46"/>
                    </a:cubicBezTo>
                    <a:cubicBezTo>
                      <a:pt x="1868" y="46"/>
                      <a:pt x="1163" y="3075"/>
                      <a:pt x="689" y="6365"/>
                    </a:cubicBezTo>
                    <a:cubicBezTo>
                      <a:pt x="170" y="9925"/>
                      <a:pt x="0" y="10799"/>
                      <a:pt x="23" y="11612"/>
                    </a:cubicBezTo>
                    <a:cubicBezTo>
                      <a:pt x="46" y="12289"/>
                      <a:pt x="847" y="13677"/>
                      <a:pt x="1089" y="14066"/>
                    </a:cubicBezTo>
                    <a:cubicBezTo>
                      <a:pt x="1126" y="14127"/>
                      <a:pt x="1189" y="14158"/>
                      <a:pt x="1252" y="14158"/>
                    </a:cubicBezTo>
                    <a:cubicBezTo>
                      <a:pt x="1306" y="14158"/>
                      <a:pt x="1361" y="14136"/>
                      <a:pt x="1400" y="14089"/>
                    </a:cubicBezTo>
                    <a:cubicBezTo>
                      <a:pt x="1400" y="14089"/>
                      <a:pt x="469" y="12989"/>
                      <a:pt x="328" y="11634"/>
                    </a:cubicBezTo>
                    <a:cubicBezTo>
                      <a:pt x="192" y="10275"/>
                      <a:pt x="1541" y="2336"/>
                      <a:pt x="2190" y="125"/>
                    </a:cubicBezTo>
                    <a:cubicBezTo>
                      <a:pt x="2194" y="125"/>
                      <a:pt x="2107" y="1"/>
                      <a:pt x="1988" y="1"/>
                    </a:cubicBezTo>
                    <a:close/>
                  </a:path>
                </a:pathLst>
              </a:custGeom>
              <a:solidFill>
                <a:srgbClr val="20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6303925" y="2438434"/>
                <a:ext cx="693011" cy="97705"/>
              </a:xfrm>
              <a:custGeom>
                <a:avLst/>
                <a:gdLst/>
                <a:ahLst/>
                <a:cxnLst/>
                <a:rect l="l" t="t" r="r" b="b"/>
                <a:pathLst>
                  <a:path w="12448" h="1755" extrusionOk="0">
                    <a:moveTo>
                      <a:pt x="12385" y="0"/>
                    </a:moveTo>
                    <a:cubicBezTo>
                      <a:pt x="12385" y="0"/>
                      <a:pt x="6935" y="875"/>
                      <a:pt x="3668" y="1140"/>
                    </a:cubicBezTo>
                    <a:cubicBezTo>
                      <a:pt x="401" y="1405"/>
                      <a:pt x="12" y="1541"/>
                      <a:pt x="12" y="1541"/>
                    </a:cubicBezTo>
                    <a:cubicBezTo>
                      <a:pt x="1" y="1642"/>
                      <a:pt x="74" y="1733"/>
                      <a:pt x="176" y="1749"/>
                    </a:cubicBezTo>
                    <a:cubicBezTo>
                      <a:pt x="187" y="1753"/>
                      <a:pt x="205" y="1754"/>
                      <a:pt x="228" y="1754"/>
                    </a:cubicBezTo>
                    <a:cubicBezTo>
                      <a:pt x="549" y="1754"/>
                      <a:pt x="1894" y="1455"/>
                      <a:pt x="2748" y="1455"/>
                    </a:cubicBezTo>
                    <a:cubicBezTo>
                      <a:pt x="2783" y="1455"/>
                      <a:pt x="2817" y="1455"/>
                      <a:pt x="2850" y="1456"/>
                    </a:cubicBezTo>
                    <a:cubicBezTo>
                      <a:pt x="2864" y="1456"/>
                      <a:pt x="2879" y="1457"/>
                      <a:pt x="2895" y="1457"/>
                    </a:cubicBezTo>
                    <a:cubicBezTo>
                      <a:pt x="3969" y="1457"/>
                      <a:pt x="11103" y="570"/>
                      <a:pt x="12447" y="175"/>
                    </a:cubicBezTo>
                    <a:lnTo>
                      <a:pt x="12385" y="0"/>
                    </a:ln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7093303" y="2431531"/>
                <a:ext cx="410585" cy="165904"/>
              </a:xfrm>
              <a:custGeom>
                <a:avLst/>
                <a:gdLst/>
                <a:ahLst/>
                <a:cxnLst/>
                <a:rect l="l" t="t" r="r" b="b"/>
                <a:pathLst>
                  <a:path w="7375" h="2980" extrusionOk="0">
                    <a:moveTo>
                      <a:pt x="7143" y="0"/>
                    </a:moveTo>
                    <a:cubicBezTo>
                      <a:pt x="7143" y="0"/>
                      <a:pt x="4458" y="1569"/>
                      <a:pt x="3194" y="1862"/>
                    </a:cubicBezTo>
                    <a:cubicBezTo>
                      <a:pt x="1936" y="2161"/>
                      <a:pt x="62" y="2748"/>
                      <a:pt x="62" y="2748"/>
                    </a:cubicBezTo>
                    <a:cubicBezTo>
                      <a:pt x="62" y="2748"/>
                      <a:pt x="0" y="2889"/>
                      <a:pt x="192" y="2979"/>
                    </a:cubicBezTo>
                    <a:cubicBezTo>
                      <a:pt x="192" y="2979"/>
                      <a:pt x="2505" y="2246"/>
                      <a:pt x="3250" y="2054"/>
                    </a:cubicBezTo>
                    <a:cubicBezTo>
                      <a:pt x="4474" y="1732"/>
                      <a:pt x="6748" y="824"/>
                      <a:pt x="7375" y="136"/>
                    </a:cubicBezTo>
                    <a:lnTo>
                      <a:pt x="7143" y="0"/>
                    </a:ln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7336423" y="2267853"/>
                <a:ext cx="176872" cy="117970"/>
              </a:xfrm>
              <a:custGeom>
                <a:avLst/>
                <a:gdLst/>
                <a:ahLst/>
                <a:cxnLst/>
                <a:rect l="l" t="t" r="r" b="b"/>
                <a:pathLst>
                  <a:path w="3177" h="2119" extrusionOk="0">
                    <a:moveTo>
                      <a:pt x="3019" y="1"/>
                    </a:moveTo>
                    <a:cubicBezTo>
                      <a:pt x="3019" y="29"/>
                      <a:pt x="3098" y="576"/>
                      <a:pt x="2776" y="683"/>
                    </a:cubicBezTo>
                    <a:cubicBezTo>
                      <a:pt x="2730" y="702"/>
                      <a:pt x="2681" y="710"/>
                      <a:pt x="2633" y="710"/>
                    </a:cubicBezTo>
                    <a:cubicBezTo>
                      <a:pt x="2594" y="710"/>
                      <a:pt x="2555" y="705"/>
                      <a:pt x="2517" y="695"/>
                    </a:cubicBezTo>
                    <a:cubicBezTo>
                      <a:pt x="2488" y="683"/>
                      <a:pt x="2466" y="678"/>
                      <a:pt x="2443" y="667"/>
                    </a:cubicBezTo>
                    <a:cubicBezTo>
                      <a:pt x="2364" y="627"/>
                      <a:pt x="2291" y="565"/>
                      <a:pt x="2240" y="492"/>
                    </a:cubicBezTo>
                    <a:lnTo>
                      <a:pt x="2240" y="492"/>
                    </a:lnTo>
                    <a:cubicBezTo>
                      <a:pt x="2300" y="759"/>
                      <a:pt x="2128" y="1657"/>
                      <a:pt x="1268" y="1657"/>
                    </a:cubicBezTo>
                    <a:cubicBezTo>
                      <a:pt x="1237" y="1657"/>
                      <a:pt x="1206" y="1656"/>
                      <a:pt x="1174" y="1654"/>
                    </a:cubicBezTo>
                    <a:cubicBezTo>
                      <a:pt x="232" y="1586"/>
                      <a:pt x="0" y="1079"/>
                      <a:pt x="0" y="1078"/>
                    </a:cubicBezTo>
                    <a:lnTo>
                      <a:pt x="0" y="1078"/>
                    </a:lnTo>
                    <a:cubicBezTo>
                      <a:pt x="23" y="1282"/>
                      <a:pt x="96" y="1485"/>
                      <a:pt x="209" y="1660"/>
                    </a:cubicBezTo>
                    <a:cubicBezTo>
                      <a:pt x="413" y="1968"/>
                      <a:pt x="771" y="2118"/>
                      <a:pt x="1143" y="2118"/>
                    </a:cubicBezTo>
                    <a:cubicBezTo>
                      <a:pt x="1769" y="2118"/>
                      <a:pt x="2431" y="1692"/>
                      <a:pt x="2449" y="881"/>
                    </a:cubicBezTo>
                    <a:cubicBezTo>
                      <a:pt x="2449" y="881"/>
                      <a:pt x="2574" y="939"/>
                      <a:pt x="2724" y="939"/>
                    </a:cubicBezTo>
                    <a:cubicBezTo>
                      <a:pt x="2876" y="939"/>
                      <a:pt x="3054" y="878"/>
                      <a:pt x="3149" y="633"/>
                    </a:cubicBezTo>
                    <a:cubicBezTo>
                      <a:pt x="3177" y="413"/>
                      <a:pt x="3132" y="193"/>
                      <a:pt x="3019" y="1"/>
                    </a:cubicBezTo>
                    <a:close/>
                  </a:path>
                </a:pathLst>
              </a:custGeom>
              <a:solidFill>
                <a:srgbClr val="20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6924003" y="2311222"/>
                <a:ext cx="459911" cy="365379"/>
              </a:xfrm>
              <a:custGeom>
                <a:avLst/>
                <a:gdLst/>
                <a:ahLst/>
                <a:cxnLst/>
                <a:rect l="l" t="t" r="r" b="b"/>
                <a:pathLst>
                  <a:path w="8261" h="6563" extrusionOk="0">
                    <a:moveTo>
                      <a:pt x="7397" y="0"/>
                    </a:moveTo>
                    <a:cubicBezTo>
                      <a:pt x="7397" y="0"/>
                      <a:pt x="7053" y="1213"/>
                      <a:pt x="6562" y="1529"/>
                    </a:cubicBezTo>
                    <a:cubicBezTo>
                      <a:pt x="5682" y="2094"/>
                      <a:pt x="3115" y="3126"/>
                      <a:pt x="2178" y="4085"/>
                    </a:cubicBezTo>
                    <a:cubicBezTo>
                      <a:pt x="1241" y="5050"/>
                      <a:pt x="0" y="6466"/>
                      <a:pt x="0" y="6466"/>
                    </a:cubicBezTo>
                    <a:cubicBezTo>
                      <a:pt x="0" y="6466"/>
                      <a:pt x="61" y="6563"/>
                      <a:pt x="329" y="6563"/>
                    </a:cubicBezTo>
                    <a:cubicBezTo>
                      <a:pt x="343" y="6563"/>
                      <a:pt x="357" y="6563"/>
                      <a:pt x="373" y="6562"/>
                    </a:cubicBezTo>
                    <a:cubicBezTo>
                      <a:pt x="373" y="6562"/>
                      <a:pt x="1964" y="4734"/>
                      <a:pt x="2669" y="4142"/>
                    </a:cubicBezTo>
                    <a:cubicBezTo>
                      <a:pt x="3752" y="3239"/>
                      <a:pt x="7295" y="2731"/>
                      <a:pt x="8164" y="1129"/>
                    </a:cubicBezTo>
                    <a:cubicBezTo>
                      <a:pt x="8164" y="1129"/>
                      <a:pt x="8260" y="68"/>
                      <a:pt x="7397" y="0"/>
                    </a:cubicBezTo>
                    <a:close/>
                  </a:path>
                </a:pathLst>
              </a:custGeom>
              <a:solidFill>
                <a:srgbClr val="3A3F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7504442" y="2155116"/>
                <a:ext cx="333979" cy="326018"/>
              </a:xfrm>
              <a:custGeom>
                <a:avLst/>
                <a:gdLst/>
                <a:ahLst/>
                <a:cxnLst/>
                <a:rect l="l" t="t" r="r" b="b"/>
                <a:pathLst>
                  <a:path w="5999" h="5856" extrusionOk="0">
                    <a:moveTo>
                      <a:pt x="5586" y="0"/>
                    </a:moveTo>
                    <a:cubicBezTo>
                      <a:pt x="5998" y="1478"/>
                      <a:pt x="4340" y="4599"/>
                      <a:pt x="2878" y="4610"/>
                    </a:cubicBezTo>
                    <a:cubicBezTo>
                      <a:pt x="2866" y="4610"/>
                      <a:pt x="2854" y="4610"/>
                      <a:pt x="2842" y="4610"/>
                    </a:cubicBezTo>
                    <a:cubicBezTo>
                      <a:pt x="893" y="4610"/>
                      <a:pt x="932" y="2799"/>
                      <a:pt x="932" y="2799"/>
                    </a:cubicBezTo>
                    <a:cubicBezTo>
                      <a:pt x="847" y="2799"/>
                      <a:pt x="757" y="2776"/>
                      <a:pt x="683" y="2737"/>
                    </a:cubicBezTo>
                    <a:cubicBezTo>
                      <a:pt x="610" y="2708"/>
                      <a:pt x="542" y="2663"/>
                      <a:pt x="486" y="2618"/>
                    </a:cubicBezTo>
                    <a:cubicBezTo>
                      <a:pt x="289" y="2449"/>
                      <a:pt x="125" y="2251"/>
                      <a:pt x="1" y="2031"/>
                    </a:cubicBezTo>
                    <a:lnTo>
                      <a:pt x="1" y="2031"/>
                    </a:lnTo>
                    <a:lnTo>
                      <a:pt x="136" y="2680"/>
                    </a:lnTo>
                    <a:cubicBezTo>
                      <a:pt x="164" y="2759"/>
                      <a:pt x="317" y="3126"/>
                      <a:pt x="655" y="3171"/>
                    </a:cubicBezTo>
                    <a:cubicBezTo>
                      <a:pt x="667" y="3228"/>
                      <a:pt x="678" y="3278"/>
                      <a:pt x="683" y="3340"/>
                    </a:cubicBezTo>
                    <a:cubicBezTo>
                      <a:pt x="904" y="5112"/>
                      <a:pt x="1445" y="5642"/>
                      <a:pt x="3149" y="5829"/>
                    </a:cubicBezTo>
                    <a:cubicBezTo>
                      <a:pt x="3313" y="5846"/>
                      <a:pt x="3461" y="5855"/>
                      <a:pt x="3595" y="5855"/>
                    </a:cubicBezTo>
                    <a:cubicBezTo>
                      <a:pt x="4868" y="5855"/>
                      <a:pt x="4925" y="5074"/>
                      <a:pt x="5180" y="3809"/>
                    </a:cubicBezTo>
                    <a:cubicBezTo>
                      <a:pt x="5299" y="3205"/>
                      <a:pt x="5496" y="2421"/>
                      <a:pt x="5677" y="1727"/>
                    </a:cubicBezTo>
                    <a:cubicBezTo>
                      <a:pt x="5823" y="1157"/>
                      <a:pt x="5795" y="553"/>
                      <a:pt x="5586" y="0"/>
                    </a:cubicBezTo>
                    <a:close/>
                  </a:path>
                </a:pathLst>
              </a:custGeom>
              <a:solidFill>
                <a:srgbClr val="20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779909" y="2220420"/>
                <a:ext cx="628598" cy="598980"/>
              </a:xfrm>
              <a:custGeom>
                <a:avLst/>
                <a:gdLst/>
                <a:ahLst/>
                <a:cxnLst/>
                <a:rect l="l" t="t" r="r" b="b"/>
                <a:pathLst>
                  <a:path w="11291" h="10759" extrusionOk="0">
                    <a:moveTo>
                      <a:pt x="813" y="1"/>
                    </a:moveTo>
                    <a:cubicBezTo>
                      <a:pt x="638" y="920"/>
                      <a:pt x="368" y="1823"/>
                      <a:pt x="1" y="2686"/>
                    </a:cubicBezTo>
                    <a:cubicBezTo>
                      <a:pt x="97" y="3696"/>
                      <a:pt x="791" y="6427"/>
                      <a:pt x="5378" y="8611"/>
                    </a:cubicBezTo>
                    <a:cubicBezTo>
                      <a:pt x="8448" y="10071"/>
                      <a:pt x="9778" y="10759"/>
                      <a:pt x="10488" y="10759"/>
                    </a:cubicBezTo>
                    <a:cubicBezTo>
                      <a:pt x="10884" y="10759"/>
                      <a:pt x="11087" y="10546"/>
                      <a:pt x="11291" y="10134"/>
                    </a:cubicBezTo>
                    <a:lnTo>
                      <a:pt x="11291" y="10134"/>
                    </a:lnTo>
                    <a:cubicBezTo>
                      <a:pt x="11267" y="10135"/>
                      <a:pt x="11242" y="10136"/>
                      <a:pt x="11217" y="10136"/>
                    </a:cubicBezTo>
                    <a:cubicBezTo>
                      <a:pt x="10561" y="10136"/>
                      <a:pt x="9213" y="9774"/>
                      <a:pt x="6455" y="8210"/>
                    </a:cubicBezTo>
                    <a:cubicBezTo>
                      <a:pt x="1242" y="5254"/>
                      <a:pt x="813" y="1"/>
                      <a:pt x="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853730" y="2379922"/>
                <a:ext cx="431016" cy="712831"/>
              </a:xfrm>
              <a:custGeom>
                <a:avLst/>
                <a:gdLst/>
                <a:ahLst/>
                <a:cxnLst/>
                <a:rect l="l" t="t" r="r" b="b"/>
                <a:pathLst>
                  <a:path w="7742" h="12804" extrusionOk="0">
                    <a:moveTo>
                      <a:pt x="1545" y="0"/>
                    </a:moveTo>
                    <a:cubicBezTo>
                      <a:pt x="935" y="0"/>
                      <a:pt x="1" y="995"/>
                      <a:pt x="1" y="995"/>
                    </a:cubicBezTo>
                    <a:cubicBezTo>
                      <a:pt x="94" y="1176"/>
                      <a:pt x="203" y="1202"/>
                      <a:pt x="259" y="1202"/>
                    </a:cubicBezTo>
                    <a:cubicBezTo>
                      <a:pt x="281" y="1202"/>
                      <a:pt x="294" y="1198"/>
                      <a:pt x="294" y="1198"/>
                    </a:cubicBezTo>
                    <a:cubicBezTo>
                      <a:pt x="294" y="1198"/>
                      <a:pt x="1005" y="532"/>
                      <a:pt x="1395" y="532"/>
                    </a:cubicBezTo>
                    <a:cubicBezTo>
                      <a:pt x="1501" y="532"/>
                      <a:pt x="1583" y="582"/>
                      <a:pt x="1620" y="707"/>
                    </a:cubicBezTo>
                    <a:cubicBezTo>
                      <a:pt x="1795" y="1294"/>
                      <a:pt x="1637" y="3004"/>
                      <a:pt x="1908" y="5035"/>
                    </a:cubicBezTo>
                    <a:cubicBezTo>
                      <a:pt x="2179" y="7066"/>
                      <a:pt x="2641" y="8059"/>
                      <a:pt x="4278" y="9791"/>
                    </a:cubicBezTo>
                    <a:cubicBezTo>
                      <a:pt x="5282" y="10846"/>
                      <a:pt x="6343" y="11839"/>
                      <a:pt x="7465" y="12764"/>
                    </a:cubicBezTo>
                    <a:cubicBezTo>
                      <a:pt x="7517" y="12791"/>
                      <a:pt x="7563" y="12803"/>
                      <a:pt x="7602" y="12803"/>
                    </a:cubicBezTo>
                    <a:cubicBezTo>
                      <a:pt x="7662" y="12803"/>
                      <a:pt x="7708" y="12777"/>
                      <a:pt x="7742" y="12736"/>
                    </a:cubicBezTo>
                    <a:cubicBezTo>
                      <a:pt x="5586" y="10846"/>
                      <a:pt x="4593" y="9836"/>
                      <a:pt x="3166" y="7890"/>
                    </a:cubicBezTo>
                    <a:cubicBezTo>
                      <a:pt x="1880" y="6141"/>
                      <a:pt x="2342" y="419"/>
                      <a:pt x="1778" y="64"/>
                    </a:cubicBezTo>
                    <a:cubicBezTo>
                      <a:pt x="1709" y="20"/>
                      <a:pt x="1630" y="0"/>
                      <a:pt x="1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734703" y="2099499"/>
                <a:ext cx="848449" cy="532786"/>
              </a:xfrm>
              <a:custGeom>
                <a:avLst/>
                <a:gdLst/>
                <a:ahLst/>
                <a:cxnLst/>
                <a:rect l="l" t="t" r="r" b="b"/>
                <a:pathLst>
                  <a:path w="15240" h="9570" extrusionOk="0">
                    <a:moveTo>
                      <a:pt x="412" y="1"/>
                    </a:moveTo>
                    <a:cubicBezTo>
                      <a:pt x="412" y="1"/>
                      <a:pt x="1" y="1259"/>
                      <a:pt x="1896" y="2184"/>
                    </a:cubicBezTo>
                    <a:cubicBezTo>
                      <a:pt x="3786" y="3104"/>
                      <a:pt x="5225" y="6929"/>
                      <a:pt x="8503" y="8797"/>
                    </a:cubicBezTo>
                    <a:cubicBezTo>
                      <a:pt x="9514" y="9371"/>
                      <a:pt x="10542" y="9569"/>
                      <a:pt x="11481" y="9569"/>
                    </a:cubicBezTo>
                    <a:cubicBezTo>
                      <a:pt x="13586" y="9569"/>
                      <a:pt x="15240" y="8571"/>
                      <a:pt x="15240" y="8571"/>
                    </a:cubicBezTo>
                    <a:cubicBezTo>
                      <a:pt x="15240" y="8571"/>
                      <a:pt x="9733" y="6517"/>
                      <a:pt x="7922" y="4379"/>
                    </a:cubicBezTo>
                    <a:cubicBezTo>
                      <a:pt x="4672" y="542"/>
                      <a:pt x="413" y="1"/>
                      <a:pt x="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7649246" y="2241075"/>
                <a:ext cx="204541" cy="433410"/>
              </a:xfrm>
              <a:custGeom>
                <a:avLst/>
                <a:gdLst/>
                <a:ahLst/>
                <a:cxnLst/>
                <a:rect l="l" t="t" r="r" b="b"/>
                <a:pathLst>
                  <a:path w="3674" h="7785" extrusionOk="0">
                    <a:moveTo>
                      <a:pt x="2787" y="0"/>
                    </a:moveTo>
                    <a:cubicBezTo>
                      <a:pt x="1942" y="0"/>
                      <a:pt x="12" y="1915"/>
                      <a:pt x="12" y="1915"/>
                    </a:cubicBezTo>
                    <a:cubicBezTo>
                      <a:pt x="1" y="2101"/>
                      <a:pt x="193" y="2129"/>
                      <a:pt x="193" y="2135"/>
                    </a:cubicBezTo>
                    <a:cubicBezTo>
                      <a:pt x="1231" y="913"/>
                      <a:pt x="2373" y="303"/>
                      <a:pt x="2722" y="303"/>
                    </a:cubicBezTo>
                    <a:cubicBezTo>
                      <a:pt x="2782" y="303"/>
                      <a:pt x="2819" y="321"/>
                      <a:pt x="2827" y="358"/>
                    </a:cubicBezTo>
                    <a:cubicBezTo>
                      <a:pt x="2890" y="600"/>
                      <a:pt x="2715" y="1469"/>
                      <a:pt x="2111" y="3495"/>
                    </a:cubicBezTo>
                    <a:cubicBezTo>
                      <a:pt x="1502" y="5526"/>
                      <a:pt x="949" y="7602"/>
                      <a:pt x="949" y="7602"/>
                    </a:cubicBezTo>
                    <a:cubicBezTo>
                      <a:pt x="1053" y="7747"/>
                      <a:pt x="1189" y="7785"/>
                      <a:pt x="1302" y="7785"/>
                    </a:cubicBezTo>
                    <a:cubicBezTo>
                      <a:pt x="1421" y="7785"/>
                      <a:pt x="1513" y="7743"/>
                      <a:pt x="1513" y="7743"/>
                    </a:cubicBezTo>
                    <a:cubicBezTo>
                      <a:pt x="1705" y="6248"/>
                      <a:pt x="3674" y="307"/>
                      <a:pt x="2935" y="25"/>
                    </a:cubicBezTo>
                    <a:cubicBezTo>
                      <a:pt x="2890" y="8"/>
                      <a:pt x="2841" y="0"/>
                      <a:pt x="2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a:off x="3471900" y="3743350"/>
              <a:ext cx="664200" cy="1716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131500" y="4128100"/>
              <a:ext cx="159600" cy="87900"/>
            </a:xfrm>
            <a:prstGeom prst="ellipse">
              <a:avLst/>
            </a:prstGeom>
            <a:solidFill>
              <a:srgbClr val="F98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3669425" y="3230375"/>
              <a:ext cx="159600" cy="87900"/>
            </a:xfrm>
            <a:prstGeom prst="ellipse">
              <a:avLst/>
            </a:prstGeom>
            <a:solidFill>
              <a:srgbClr val="F98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7"/>
          <p:cNvSpPr txBox="1">
            <a:spLocks noGrp="1"/>
          </p:cNvSpPr>
          <p:nvPr>
            <p:ph type="title"/>
          </p:nvPr>
        </p:nvSpPr>
        <p:spPr>
          <a:xfrm>
            <a:off x="722225" y="417558"/>
            <a:ext cx="3449400" cy="501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000"/>
              <a:buNone/>
              <a:defRPr sz="3000"/>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a:endParaRPr/>
          </a:p>
        </p:txBody>
      </p:sp>
      <p:sp>
        <p:nvSpPr>
          <p:cNvPr id="126" name="Google Shape;126;p7"/>
          <p:cNvSpPr txBox="1">
            <a:spLocks noGrp="1"/>
          </p:cNvSpPr>
          <p:nvPr>
            <p:ph type="body" idx="1"/>
          </p:nvPr>
        </p:nvSpPr>
        <p:spPr>
          <a:xfrm>
            <a:off x="2843700" y="1392177"/>
            <a:ext cx="3456600" cy="12444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chemeClr val="accent1"/>
              </a:buClr>
              <a:buSzPts val="1600"/>
              <a:buChar char="●"/>
              <a:defRPr sz="1600"/>
            </a:lvl1pPr>
            <a:lvl2pPr marL="914400" lvl="1" indent="-330200">
              <a:spcBef>
                <a:spcPts val="1600"/>
              </a:spcBef>
              <a:spcAft>
                <a:spcPts val="0"/>
              </a:spcAft>
              <a:buClr>
                <a:schemeClr val="accent1"/>
              </a:buClr>
              <a:buSzPts val="1600"/>
              <a:buChar char="○"/>
              <a:defRPr sz="1600">
                <a:solidFill>
                  <a:schemeClr val="accent1"/>
                </a:solidFill>
              </a:defRPr>
            </a:lvl2pPr>
            <a:lvl3pPr marL="1371600" lvl="2" indent="-330200">
              <a:spcBef>
                <a:spcPts val="1600"/>
              </a:spcBef>
              <a:spcAft>
                <a:spcPts val="0"/>
              </a:spcAft>
              <a:buClr>
                <a:schemeClr val="accent1"/>
              </a:buClr>
              <a:buSzPts val="1600"/>
              <a:buChar char="■"/>
              <a:defRPr sz="1600">
                <a:solidFill>
                  <a:schemeClr val="accent1"/>
                </a:solidFill>
              </a:defRPr>
            </a:lvl3pPr>
            <a:lvl4pPr marL="1828800" lvl="3" indent="-330200">
              <a:spcBef>
                <a:spcPts val="1600"/>
              </a:spcBef>
              <a:spcAft>
                <a:spcPts val="0"/>
              </a:spcAft>
              <a:buClr>
                <a:schemeClr val="accent1"/>
              </a:buClr>
              <a:buSzPts val="1600"/>
              <a:buChar char="●"/>
              <a:defRPr sz="1600">
                <a:solidFill>
                  <a:schemeClr val="accent1"/>
                </a:solidFill>
              </a:defRPr>
            </a:lvl4pPr>
            <a:lvl5pPr marL="2286000" lvl="4" indent="-330200">
              <a:spcBef>
                <a:spcPts val="1600"/>
              </a:spcBef>
              <a:spcAft>
                <a:spcPts val="0"/>
              </a:spcAft>
              <a:buClr>
                <a:schemeClr val="accent1"/>
              </a:buClr>
              <a:buSzPts val="1600"/>
              <a:buChar char="○"/>
              <a:defRPr sz="1600">
                <a:solidFill>
                  <a:schemeClr val="accent1"/>
                </a:solidFill>
              </a:defRPr>
            </a:lvl5pPr>
            <a:lvl6pPr marL="2743200" lvl="5" indent="-330200">
              <a:spcBef>
                <a:spcPts val="1600"/>
              </a:spcBef>
              <a:spcAft>
                <a:spcPts val="0"/>
              </a:spcAft>
              <a:buClr>
                <a:schemeClr val="accent1"/>
              </a:buClr>
              <a:buSzPts val="1600"/>
              <a:buChar char="■"/>
              <a:defRPr sz="1600">
                <a:solidFill>
                  <a:schemeClr val="accent1"/>
                </a:solidFill>
              </a:defRPr>
            </a:lvl6pPr>
            <a:lvl7pPr marL="3200400" lvl="6" indent="-330200">
              <a:spcBef>
                <a:spcPts val="1600"/>
              </a:spcBef>
              <a:spcAft>
                <a:spcPts val="0"/>
              </a:spcAft>
              <a:buClr>
                <a:schemeClr val="accent1"/>
              </a:buClr>
              <a:buSzPts val="1600"/>
              <a:buChar char="●"/>
              <a:defRPr sz="1600">
                <a:solidFill>
                  <a:schemeClr val="accent1"/>
                </a:solidFill>
              </a:defRPr>
            </a:lvl7pPr>
            <a:lvl8pPr marL="3657600" lvl="7" indent="-330200">
              <a:spcBef>
                <a:spcPts val="1600"/>
              </a:spcBef>
              <a:spcAft>
                <a:spcPts val="0"/>
              </a:spcAft>
              <a:buClr>
                <a:schemeClr val="accent1"/>
              </a:buClr>
              <a:buSzPts val="1600"/>
              <a:buChar char="○"/>
              <a:defRPr sz="1600">
                <a:solidFill>
                  <a:schemeClr val="accent1"/>
                </a:solidFill>
              </a:defRPr>
            </a:lvl8pPr>
            <a:lvl9pPr marL="4114800" lvl="8" indent="-330200">
              <a:spcBef>
                <a:spcPts val="1600"/>
              </a:spcBef>
              <a:spcAft>
                <a:spcPts val="1600"/>
              </a:spcAft>
              <a:buClr>
                <a:schemeClr val="accent1"/>
              </a:buClr>
              <a:buSzPts val="1600"/>
              <a:buChar char="■"/>
              <a:defRPr sz="1600">
                <a:solidFill>
                  <a:schemeClr val="accent1"/>
                </a:solidFill>
              </a:defRPr>
            </a:lvl9pPr>
          </a:lstStyle>
          <a:p>
            <a:endParaRPr/>
          </a:p>
        </p:txBody>
      </p:sp>
      <p:sp>
        <p:nvSpPr>
          <p:cNvPr id="127" name="Google Shape;127;p7"/>
          <p:cNvSpPr/>
          <p:nvPr/>
        </p:nvSpPr>
        <p:spPr>
          <a:xfrm>
            <a:off x="787986" y="2096476"/>
            <a:ext cx="652734" cy="244181"/>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8"/>
        <p:cNvGrpSpPr/>
        <p:nvPr/>
      </p:nvGrpSpPr>
      <p:grpSpPr>
        <a:xfrm>
          <a:off x="0" y="0"/>
          <a:ext cx="0" cy="0"/>
          <a:chOff x="0" y="0"/>
          <a:chExt cx="0" cy="0"/>
        </a:xfrm>
      </p:grpSpPr>
      <p:sp>
        <p:nvSpPr>
          <p:cNvPr id="129" name="Google Shape;129;p8"/>
          <p:cNvSpPr txBox="1">
            <a:spLocks noGrp="1"/>
          </p:cNvSpPr>
          <p:nvPr>
            <p:ph type="title"/>
          </p:nvPr>
        </p:nvSpPr>
        <p:spPr>
          <a:xfrm>
            <a:off x="615025" y="336683"/>
            <a:ext cx="3921300" cy="22752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0"/>
        <p:cNvGrpSpPr/>
        <p:nvPr/>
      </p:nvGrpSpPr>
      <p:grpSpPr>
        <a:xfrm>
          <a:off x="0" y="0"/>
          <a:ext cx="0" cy="0"/>
          <a:chOff x="0" y="0"/>
          <a:chExt cx="0" cy="0"/>
        </a:xfrm>
      </p:grpSpPr>
      <p:pic>
        <p:nvPicPr>
          <p:cNvPr id="131" name="Google Shape;131;p9"/>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132" name="Google Shape;132;p9"/>
          <p:cNvSpPr/>
          <p:nvPr/>
        </p:nvSpPr>
        <p:spPr>
          <a:xfrm>
            <a:off x="-987868" y="2736351"/>
            <a:ext cx="1871861" cy="69984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321573" y="3885794"/>
            <a:ext cx="3362342" cy="1257718"/>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404789" y="109379"/>
            <a:ext cx="1356636" cy="50747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015086" y="546366"/>
            <a:ext cx="1356636" cy="50747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txBox="1">
            <a:spLocks noGrp="1"/>
          </p:cNvSpPr>
          <p:nvPr>
            <p:ph type="subTitle" idx="1"/>
          </p:nvPr>
        </p:nvSpPr>
        <p:spPr>
          <a:xfrm>
            <a:off x="4829138" y="1880833"/>
            <a:ext cx="3690300" cy="5010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800"/>
              <a:buFont typeface="Staatliches"/>
              <a:buNone/>
              <a:defRPr>
                <a:solidFill>
                  <a:schemeClr val="accent1"/>
                </a:solidFill>
                <a:latin typeface="Bebas Neue"/>
                <a:ea typeface="Bebas Neue"/>
                <a:cs typeface="Bebas Neue"/>
                <a:sym typeface="Bebas Neue"/>
              </a:defRPr>
            </a:lvl1pPr>
            <a:lvl2pPr lvl="1">
              <a:lnSpc>
                <a:spcPct val="100000"/>
              </a:lnSpc>
              <a:spcBef>
                <a:spcPts val="0"/>
              </a:spcBef>
              <a:spcAft>
                <a:spcPts val="0"/>
              </a:spcAft>
              <a:buSzPts val="1800"/>
              <a:buFont typeface="Staatliches"/>
              <a:buNone/>
              <a:defRPr sz="1800">
                <a:latin typeface="Staatliches"/>
                <a:ea typeface="Staatliches"/>
                <a:cs typeface="Staatliches"/>
                <a:sym typeface="Staatliches"/>
              </a:defRPr>
            </a:lvl2pPr>
            <a:lvl3pPr lvl="2">
              <a:lnSpc>
                <a:spcPct val="100000"/>
              </a:lnSpc>
              <a:spcBef>
                <a:spcPts val="0"/>
              </a:spcBef>
              <a:spcAft>
                <a:spcPts val="0"/>
              </a:spcAft>
              <a:buSzPts val="1800"/>
              <a:buFont typeface="Staatliches"/>
              <a:buNone/>
              <a:defRPr sz="1800">
                <a:latin typeface="Staatliches"/>
                <a:ea typeface="Staatliches"/>
                <a:cs typeface="Staatliches"/>
                <a:sym typeface="Staatliches"/>
              </a:defRPr>
            </a:lvl3pPr>
            <a:lvl4pPr lvl="3">
              <a:lnSpc>
                <a:spcPct val="100000"/>
              </a:lnSpc>
              <a:spcBef>
                <a:spcPts val="0"/>
              </a:spcBef>
              <a:spcAft>
                <a:spcPts val="0"/>
              </a:spcAft>
              <a:buSzPts val="1800"/>
              <a:buFont typeface="Staatliches"/>
              <a:buNone/>
              <a:defRPr sz="1800">
                <a:latin typeface="Staatliches"/>
                <a:ea typeface="Staatliches"/>
                <a:cs typeface="Staatliches"/>
                <a:sym typeface="Staatliches"/>
              </a:defRPr>
            </a:lvl4pPr>
            <a:lvl5pPr lvl="4">
              <a:lnSpc>
                <a:spcPct val="100000"/>
              </a:lnSpc>
              <a:spcBef>
                <a:spcPts val="0"/>
              </a:spcBef>
              <a:spcAft>
                <a:spcPts val="0"/>
              </a:spcAft>
              <a:buSzPts val="1800"/>
              <a:buFont typeface="Staatliches"/>
              <a:buNone/>
              <a:defRPr sz="1800">
                <a:latin typeface="Staatliches"/>
                <a:ea typeface="Staatliches"/>
                <a:cs typeface="Staatliches"/>
                <a:sym typeface="Staatliches"/>
              </a:defRPr>
            </a:lvl5pPr>
            <a:lvl6pPr lvl="5">
              <a:lnSpc>
                <a:spcPct val="100000"/>
              </a:lnSpc>
              <a:spcBef>
                <a:spcPts val="0"/>
              </a:spcBef>
              <a:spcAft>
                <a:spcPts val="0"/>
              </a:spcAft>
              <a:buSzPts val="1800"/>
              <a:buFont typeface="Staatliches"/>
              <a:buNone/>
              <a:defRPr sz="1800">
                <a:latin typeface="Staatliches"/>
                <a:ea typeface="Staatliches"/>
                <a:cs typeface="Staatliches"/>
                <a:sym typeface="Staatliches"/>
              </a:defRPr>
            </a:lvl6pPr>
            <a:lvl7pPr lvl="6">
              <a:lnSpc>
                <a:spcPct val="100000"/>
              </a:lnSpc>
              <a:spcBef>
                <a:spcPts val="0"/>
              </a:spcBef>
              <a:spcAft>
                <a:spcPts val="0"/>
              </a:spcAft>
              <a:buSzPts val="1800"/>
              <a:buFont typeface="Staatliches"/>
              <a:buNone/>
              <a:defRPr sz="1800">
                <a:latin typeface="Staatliches"/>
                <a:ea typeface="Staatliches"/>
                <a:cs typeface="Staatliches"/>
                <a:sym typeface="Staatliches"/>
              </a:defRPr>
            </a:lvl7pPr>
            <a:lvl8pPr lvl="7">
              <a:lnSpc>
                <a:spcPct val="100000"/>
              </a:lnSpc>
              <a:spcBef>
                <a:spcPts val="0"/>
              </a:spcBef>
              <a:spcAft>
                <a:spcPts val="0"/>
              </a:spcAft>
              <a:buSzPts val="1800"/>
              <a:buFont typeface="Staatliches"/>
              <a:buNone/>
              <a:defRPr sz="1800">
                <a:latin typeface="Staatliches"/>
                <a:ea typeface="Staatliches"/>
                <a:cs typeface="Staatliches"/>
                <a:sym typeface="Staatliches"/>
              </a:defRPr>
            </a:lvl8pPr>
            <a:lvl9pPr lvl="8">
              <a:lnSpc>
                <a:spcPct val="100000"/>
              </a:lnSpc>
              <a:spcBef>
                <a:spcPts val="0"/>
              </a:spcBef>
              <a:spcAft>
                <a:spcPts val="0"/>
              </a:spcAft>
              <a:buSzPts val="1800"/>
              <a:buFont typeface="Staatliches"/>
              <a:buNone/>
              <a:defRPr sz="1800">
                <a:latin typeface="Staatliches"/>
                <a:ea typeface="Staatliches"/>
                <a:cs typeface="Staatliches"/>
                <a:sym typeface="Staatliches"/>
              </a:defRPr>
            </a:lvl9pPr>
          </a:lstStyle>
          <a:p>
            <a:endParaRPr/>
          </a:p>
        </p:txBody>
      </p:sp>
      <p:sp>
        <p:nvSpPr>
          <p:cNvPr id="137" name="Google Shape;137;p9"/>
          <p:cNvSpPr txBox="1">
            <a:spLocks noGrp="1"/>
          </p:cNvSpPr>
          <p:nvPr>
            <p:ph type="body" idx="2"/>
          </p:nvPr>
        </p:nvSpPr>
        <p:spPr>
          <a:xfrm>
            <a:off x="4572000" y="2313323"/>
            <a:ext cx="3947400" cy="10185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38" name="Google Shape;138;p9"/>
          <p:cNvSpPr txBox="1">
            <a:spLocks noGrp="1"/>
          </p:cNvSpPr>
          <p:nvPr>
            <p:ph type="ctrTitle"/>
          </p:nvPr>
        </p:nvSpPr>
        <p:spPr>
          <a:xfrm>
            <a:off x="715050" y="462275"/>
            <a:ext cx="7713900" cy="42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Staatliches"/>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pic>
        <p:nvPicPr>
          <p:cNvPr id="140" name="Google Shape;140;p10"/>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41" name="Google Shape;141;p10"/>
          <p:cNvGrpSpPr/>
          <p:nvPr/>
        </p:nvGrpSpPr>
        <p:grpSpPr>
          <a:xfrm>
            <a:off x="353745" y="320375"/>
            <a:ext cx="9430164" cy="4749999"/>
            <a:chOff x="353745" y="320375"/>
            <a:chExt cx="9430164" cy="4749999"/>
          </a:xfrm>
        </p:grpSpPr>
        <p:grpSp>
          <p:nvGrpSpPr>
            <p:cNvPr id="142" name="Google Shape;142;p10"/>
            <p:cNvGrpSpPr/>
            <p:nvPr/>
          </p:nvGrpSpPr>
          <p:grpSpPr>
            <a:xfrm>
              <a:off x="353745" y="360540"/>
              <a:ext cx="9430164" cy="4709834"/>
              <a:chOff x="1419897" y="1791494"/>
              <a:chExt cx="4299924" cy="2147569"/>
            </a:xfrm>
          </p:grpSpPr>
          <p:sp>
            <p:nvSpPr>
              <p:cNvPr id="143" name="Google Shape;143;p10"/>
              <p:cNvSpPr/>
              <p:nvPr/>
            </p:nvSpPr>
            <p:spPr>
              <a:xfrm>
                <a:off x="1419897" y="1791494"/>
                <a:ext cx="431075" cy="161250"/>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4871774" y="3621999"/>
                <a:ext cx="848047" cy="31706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0"/>
            <p:cNvSpPr/>
            <p:nvPr/>
          </p:nvSpPr>
          <p:spPr>
            <a:xfrm>
              <a:off x="672625" y="4397050"/>
              <a:ext cx="1425134" cy="533093"/>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7749626" y="320375"/>
              <a:ext cx="1164980" cy="435794"/>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0"/>
          <p:cNvSpPr txBox="1">
            <a:spLocks noGrp="1"/>
          </p:cNvSpPr>
          <p:nvPr>
            <p:ph type="title"/>
          </p:nvPr>
        </p:nvSpPr>
        <p:spPr>
          <a:xfrm>
            <a:off x="715050" y="474845"/>
            <a:ext cx="7713900" cy="39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000000"/>
          </p15:clr>
        </p15:guide>
        <p15:guide id="2" pos="5310">
          <p15:clr>
            <a:srgbClr val="000000"/>
          </p15:clr>
        </p15:guide>
        <p15:guide id="3" orient="horz" pos="339">
          <p15:clr>
            <a:srgbClr val="000000"/>
          </p15:clr>
        </p15:guide>
        <p15:guide id="4" orient="horz" pos="2901">
          <p15:clr>
            <a:srgbClr val="000000"/>
          </p15:clr>
        </p15:guide>
        <p15:guide id="5" pos="2880">
          <p15:clr>
            <a:srgbClr val="000000"/>
          </p15:clr>
        </p15:guide>
        <p15:guide id="6" orient="horz" pos="1620">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txBox="1">
            <a:spLocks noGrp="1"/>
          </p:cNvSpPr>
          <p:nvPr>
            <p:ph type="ctrTitle"/>
          </p:nvPr>
        </p:nvSpPr>
        <p:spPr>
          <a:xfrm>
            <a:off x="713250" y="633925"/>
            <a:ext cx="7834500" cy="189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400">
                <a:solidFill>
                  <a:schemeClr val="accent1"/>
                </a:solidFill>
              </a:rPr>
              <a:t>Data-backed solutions for combating wnv in chicago</a:t>
            </a:r>
            <a:endParaRPr sz="6300">
              <a:solidFill>
                <a:schemeClr val="accent1"/>
              </a:solidFill>
            </a:endParaRPr>
          </a:p>
        </p:txBody>
      </p:sp>
      <p:sp>
        <p:nvSpPr>
          <p:cNvPr id="390" name="Google Shape;390;p34"/>
          <p:cNvSpPr txBox="1">
            <a:spLocks noGrp="1"/>
          </p:cNvSpPr>
          <p:nvPr>
            <p:ph type="subTitle" idx="1"/>
          </p:nvPr>
        </p:nvSpPr>
        <p:spPr>
          <a:xfrm>
            <a:off x="713250" y="2761950"/>
            <a:ext cx="4316100" cy="10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Machine-Learning Approach </a:t>
            </a:r>
            <a:endParaRPr>
              <a:solidFill>
                <a:schemeClr val="accent1"/>
              </a:solidFill>
            </a:endParaRPr>
          </a:p>
          <a:p>
            <a:pPr marL="0" lvl="0" indent="0" algn="l" rtl="0">
              <a:spcBef>
                <a:spcPts val="0"/>
              </a:spcBef>
              <a:spcAft>
                <a:spcPts val="0"/>
              </a:spcAft>
              <a:buNone/>
            </a:pPr>
            <a:r>
              <a:rPr lang="en">
                <a:solidFill>
                  <a:schemeClr val="accent1"/>
                </a:solidFill>
              </a:rPr>
              <a:t>to minimise cost and </a:t>
            </a:r>
            <a:endParaRPr>
              <a:solidFill>
                <a:schemeClr val="accent1"/>
              </a:solidFill>
            </a:endParaRPr>
          </a:p>
          <a:p>
            <a:pPr marL="0" lvl="0" indent="0" algn="l" rtl="0">
              <a:spcBef>
                <a:spcPts val="0"/>
              </a:spcBef>
              <a:spcAft>
                <a:spcPts val="0"/>
              </a:spcAft>
              <a:buNone/>
            </a:pPr>
            <a:r>
              <a:rPr lang="en">
                <a:solidFill>
                  <a:schemeClr val="accent1"/>
                </a:solidFill>
              </a:rPr>
              <a:t>maximise benefit</a:t>
            </a:r>
            <a:endParaRPr>
              <a:solidFill>
                <a:schemeClr val="accent1"/>
              </a:solidFill>
            </a:endParaRPr>
          </a:p>
        </p:txBody>
      </p:sp>
      <p:sp>
        <p:nvSpPr>
          <p:cNvPr id="391" name="Google Shape;391;p34"/>
          <p:cNvSpPr txBox="1">
            <a:spLocks noGrp="1"/>
          </p:cNvSpPr>
          <p:nvPr>
            <p:ph type="subTitle" idx="1"/>
          </p:nvPr>
        </p:nvSpPr>
        <p:spPr>
          <a:xfrm>
            <a:off x="4827900" y="4843750"/>
            <a:ext cx="4316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Presented by Data Nine-Nine</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3"/>
          <p:cNvSpPr txBox="1">
            <a:spLocks noGrp="1"/>
          </p:cNvSpPr>
          <p:nvPr>
            <p:ph type="title"/>
          </p:nvPr>
        </p:nvSpPr>
        <p:spPr>
          <a:xfrm>
            <a:off x="715050" y="471814"/>
            <a:ext cx="7713900" cy="3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Datasets</a:t>
            </a:r>
            <a:endParaRPr>
              <a:solidFill>
                <a:schemeClr val="accent1"/>
              </a:solidFill>
            </a:endParaRPr>
          </a:p>
        </p:txBody>
      </p:sp>
      <p:graphicFrame>
        <p:nvGraphicFramePr>
          <p:cNvPr id="542" name="Google Shape;542;p43"/>
          <p:cNvGraphicFramePr/>
          <p:nvPr/>
        </p:nvGraphicFramePr>
        <p:xfrm>
          <a:off x="423288" y="1366450"/>
          <a:ext cx="3000000" cy="3000000"/>
        </p:xfrm>
        <a:graphic>
          <a:graphicData uri="http://schemas.openxmlformats.org/drawingml/2006/table">
            <a:tbl>
              <a:tblPr>
                <a:noFill/>
                <a:tableStyleId>{E7B1A62D-075C-4EF2-AC3B-4A4AE712CA00}</a:tableStyleId>
              </a:tblPr>
              <a:tblGrid>
                <a:gridCol w="1367625">
                  <a:extLst>
                    <a:ext uri="{9D8B030D-6E8A-4147-A177-3AD203B41FA5}">
                      <a16:colId xmlns:a16="http://schemas.microsoft.com/office/drawing/2014/main" val="20000"/>
                    </a:ext>
                  </a:extLst>
                </a:gridCol>
                <a:gridCol w="866225">
                  <a:extLst>
                    <a:ext uri="{9D8B030D-6E8A-4147-A177-3AD203B41FA5}">
                      <a16:colId xmlns:a16="http://schemas.microsoft.com/office/drawing/2014/main" val="20001"/>
                    </a:ext>
                  </a:extLst>
                </a:gridCol>
                <a:gridCol w="866225">
                  <a:extLst>
                    <a:ext uri="{9D8B030D-6E8A-4147-A177-3AD203B41FA5}">
                      <a16:colId xmlns:a16="http://schemas.microsoft.com/office/drawing/2014/main" val="20002"/>
                    </a:ext>
                  </a:extLst>
                </a:gridCol>
                <a:gridCol w="866225">
                  <a:extLst>
                    <a:ext uri="{9D8B030D-6E8A-4147-A177-3AD203B41FA5}">
                      <a16:colId xmlns:a16="http://schemas.microsoft.com/office/drawing/2014/main" val="20003"/>
                    </a:ext>
                  </a:extLst>
                </a:gridCol>
                <a:gridCol w="866225">
                  <a:extLst>
                    <a:ext uri="{9D8B030D-6E8A-4147-A177-3AD203B41FA5}">
                      <a16:colId xmlns:a16="http://schemas.microsoft.com/office/drawing/2014/main" val="20004"/>
                    </a:ext>
                  </a:extLst>
                </a:gridCol>
                <a:gridCol w="866225">
                  <a:extLst>
                    <a:ext uri="{9D8B030D-6E8A-4147-A177-3AD203B41FA5}">
                      <a16:colId xmlns:a16="http://schemas.microsoft.com/office/drawing/2014/main" val="20005"/>
                    </a:ext>
                  </a:extLst>
                </a:gridCol>
                <a:gridCol w="866225">
                  <a:extLst>
                    <a:ext uri="{9D8B030D-6E8A-4147-A177-3AD203B41FA5}">
                      <a16:colId xmlns:a16="http://schemas.microsoft.com/office/drawing/2014/main" val="20006"/>
                    </a:ext>
                  </a:extLst>
                </a:gridCol>
                <a:gridCol w="866225">
                  <a:extLst>
                    <a:ext uri="{9D8B030D-6E8A-4147-A177-3AD203B41FA5}">
                      <a16:colId xmlns:a16="http://schemas.microsoft.com/office/drawing/2014/main" val="20007"/>
                    </a:ext>
                  </a:extLst>
                </a:gridCol>
                <a:gridCol w="866225">
                  <a:extLst>
                    <a:ext uri="{9D8B030D-6E8A-4147-A177-3AD203B41FA5}">
                      <a16:colId xmlns:a16="http://schemas.microsoft.com/office/drawing/2014/main" val="20008"/>
                    </a:ext>
                  </a:extLst>
                </a:gridCol>
              </a:tblGrid>
              <a:tr h="381000">
                <a:tc>
                  <a:txBody>
                    <a:bodyPr/>
                    <a:lstStyle/>
                    <a:p>
                      <a:pPr marL="0" lvl="0" indent="0" algn="l"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2007</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2008</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2009</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2010</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2011</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2012</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2013</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2014</a:t>
                      </a:r>
                      <a:endParaRPr b="1">
                        <a:solidFill>
                          <a:schemeClr val="accent1"/>
                        </a:solidFill>
                        <a:latin typeface="Montserrat"/>
                        <a:ea typeface="Montserrat"/>
                        <a:cs typeface="Montserrat"/>
                        <a:sym typeface="Montserrat"/>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train_df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 </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test_df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Jun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weather_df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May - Oct</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spray_df</a:t>
                      </a:r>
                      <a:endParaRPr b="1">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Aug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Jul - Sep</a:t>
                      </a: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543" name="Google Shape;543;p43"/>
          <p:cNvGrpSpPr/>
          <p:nvPr/>
        </p:nvGrpSpPr>
        <p:grpSpPr>
          <a:xfrm>
            <a:off x="4306877" y="4500544"/>
            <a:ext cx="530229" cy="530235"/>
            <a:chOff x="-2671375" y="3597450"/>
            <a:chExt cx="292250" cy="291450"/>
          </a:xfrm>
        </p:grpSpPr>
        <p:sp>
          <p:nvSpPr>
            <p:cNvPr id="544" name="Google Shape;544;p4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4"/>
          <p:cNvSpPr txBox="1">
            <a:spLocks noGrp="1"/>
          </p:cNvSpPr>
          <p:nvPr>
            <p:ph type="title"/>
          </p:nvPr>
        </p:nvSpPr>
        <p:spPr>
          <a:xfrm>
            <a:off x="7151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10,506</a:t>
            </a:r>
            <a:endParaRPr/>
          </a:p>
        </p:txBody>
      </p:sp>
      <p:sp>
        <p:nvSpPr>
          <p:cNvPr id="551" name="Google Shape;551;p44"/>
          <p:cNvSpPr txBox="1">
            <a:spLocks noGrp="1"/>
          </p:cNvSpPr>
          <p:nvPr>
            <p:ph type="title" idx="2"/>
          </p:nvPr>
        </p:nvSpPr>
        <p:spPr>
          <a:xfrm>
            <a:off x="7151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Rows before</a:t>
            </a:r>
            <a:endParaRPr sz="5000"/>
          </a:p>
        </p:txBody>
      </p:sp>
      <p:sp>
        <p:nvSpPr>
          <p:cNvPr id="552" name="Google Shape;552;p44"/>
          <p:cNvSpPr txBox="1">
            <a:spLocks noGrp="1"/>
          </p:cNvSpPr>
          <p:nvPr>
            <p:ph type="title" idx="4"/>
          </p:nvPr>
        </p:nvSpPr>
        <p:spPr>
          <a:xfrm>
            <a:off x="457207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Rows after</a:t>
            </a:r>
            <a:endParaRPr sz="5000"/>
          </a:p>
        </p:txBody>
      </p:sp>
      <p:sp>
        <p:nvSpPr>
          <p:cNvPr id="553" name="Google Shape;553;p44"/>
          <p:cNvSpPr txBox="1">
            <a:spLocks noGrp="1"/>
          </p:cNvSpPr>
          <p:nvPr>
            <p:ph type="title" idx="3"/>
          </p:nvPr>
        </p:nvSpPr>
        <p:spPr>
          <a:xfrm>
            <a:off x="4572075" y="1386401"/>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8,610 </a:t>
            </a:r>
            <a:endParaRPr/>
          </a:p>
        </p:txBody>
      </p:sp>
      <p:sp>
        <p:nvSpPr>
          <p:cNvPr id="554" name="Google Shape;554;p44"/>
          <p:cNvSpPr txBox="1">
            <a:spLocks noGrp="1"/>
          </p:cNvSpPr>
          <p:nvPr>
            <p:ph type="subTitle" idx="1"/>
          </p:nvPr>
        </p:nvSpPr>
        <p:spPr>
          <a:xfrm>
            <a:off x="1048875" y="3580050"/>
            <a:ext cx="31893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a:t>number of mosquitos capped at 50 per row</a:t>
            </a:r>
            <a:endParaRPr sz="2000" b="0"/>
          </a:p>
        </p:txBody>
      </p:sp>
      <p:sp>
        <p:nvSpPr>
          <p:cNvPr id="555" name="Google Shape;555;p44"/>
          <p:cNvSpPr txBox="1">
            <a:spLocks noGrp="1"/>
          </p:cNvSpPr>
          <p:nvPr>
            <p:ph type="subTitle" idx="1"/>
          </p:nvPr>
        </p:nvSpPr>
        <p:spPr>
          <a:xfrm>
            <a:off x="4939725" y="3580050"/>
            <a:ext cx="31215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a:t>groupby to sum total number of mosquitoes</a:t>
            </a:r>
            <a:endParaRPr sz="2000" b="0"/>
          </a:p>
        </p:txBody>
      </p:sp>
      <p:sp>
        <p:nvSpPr>
          <p:cNvPr id="556" name="Google Shape;556;p44"/>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Data Cleaning</a:t>
            </a:r>
            <a:endParaRPr sz="4000">
              <a:solidFill>
                <a:schemeClr val="accent1"/>
              </a:solidFill>
            </a:endParaRPr>
          </a:p>
        </p:txBody>
      </p:sp>
      <p:grpSp>
        <p:nvGrpSpPr>
          <p:cNvPr id="557" name="Google Shape;557;p44"/>
          <p:cNvGrpSpPr/>
          <p:nvPr/>
        </p:nvGrpSpPr>
        <p:grpSpPr>
          <a:xfrm>
            <a:off x="4201654" y="4231632"/>
            <a:ext cx="740689" cy="747204"/>
            <a:chOff x="-3771675" y="3971775"/>
            <a:chExt cx="291300" cy="292025"/>
          </a:xfrm>
        </p:grpSpPr>
        <p:sp>
          <p:nvSpPr>
            <p:cNvPr id="558" name="Google Shape;558;p4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5"/>
          <p:cNvSpPr txBox="1">
            <a:spLocks noGrp="1"/>
          </p:cNvSpPr>
          <p:nvPr>
            <p:ph type="title"/>
          </p:nvPr>
        </p:nvSpPr>
        <p:spPr>
          <a:xfrm>
            <a:off x="157525" y="453425"/>
            <a:ext cx="89451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Aggregate mosquitoes data from</a:t>
            </a:r>
            <a:endParaRPr sz="4000">
              <a:solidFill>
                <a:schemeClr val="accent1"/>
              </a:solidFill>
            </a:endParaRPr>
          </a:p>
          <a:p>
            <a:pPr marL="0" lvl="0" indent="0" algn="ctr" rtl="0">
              <a:spcBef>
                <a:spcPts val="0"/>
              </a:spcBef>
              <a:spcAft>
                <a:spcPts val="0"/>
              </a:spcAft>
              <a:buNone/>
            </a:pPr>
            <a:r>
              <a:rPr lang="en" sz="4000">
                <a:solidFill>
                  <a:schemeClr val="accent1"/>
                </a:solidFill>
              </a:rPr>
              <a:t>Train_df</a:t>
            </a:r>
            <a:endParaRPr sz="4000">
              <a:solidFill>
                <a:schemeClr val="accent1"/>
              </a:solidFill>
            </a:endParaRPr>
          </a:p>
        </p:txBody>
      </p:sp>
      <p:sp>
        <p:nvSpPr>
          <p:cNvPr id="568" name="Google Shape;568;p45"/>
          <p:cNvSpPr txBox="1">
            <a:spLocks noGrp="1"/>
          </p:cNvSpPr>
          <p:nvPr>
            <p:ph type="title" idx="2"/>
          </p:nvPr>
        </p:nvSpPr>
        <p:spPr>
          <a:xfrm>
            <a:off x="1481028" y="1805400"/>
            <a:ext cx="29607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135,039</a:t>
            </a:r>
            <a:endParaRPr>
              <a:solidFill>
                <a:schemeClr val="lt1"/>
              </a:solidFill>
            </a:endParaRPr>
          </a:p>
        </p:txBody>
      </p:sp>
      <p:sp>
        <p:nvSpPr>
          <p:cNvPr id="569" name="Google Shape;569;p45"/>
          <p:cNvSpPr txBox="1">
            <a:spLocks noGrp="1"/>
          </p:cNvSpPr>
          <p:nvPr>
            <p:ph type="title" idx="3"/>
          </p:nvPr>
        </p:nvSpPr>
        <p:spPr>
          <a:xfrm>
            <a:off x="2287418" y="2799069"/>
            <a:ext cx="21543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000">
                <a:solidFill>
                  <a:schemeClr val="lt1"/>
                </a:solidFill>
              </a:rPr>
              <a:t>2,206</a:t>
            </a:r>
            <a:endParaRPr>
              <a:solidFill>
                <a:schemeClr val="lt1"/>
              </a:solidFill>
            </a:endParaRPr>
          </a:p>
        </p:txBody>
      </p:sp>
      <p:sp>
        <p:nvSpPr>
          <p:cNvPr id="570" name="Google Shape;570;p45"/>
          <p:cNvSpPr txBox="1">
            <a:spLocks noGrp="1"/>
          </p:cNvSpPr>
          <p:nvPr>
            <p:ph type="title" idx="4"/>
          </p:nvPr>
        </p:nvSpPr>
        <p:spPr>
          <a:xfrm>
            <a:off x="2287425" y="3697550"/>
            <a:ext cx="21543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7</a:t>
            </a:r>
            <a:endParaRPr>
              <a:solidFill>
                <a:schemeClr val="lt1"/>
              </a:solidFill>
            </a:endParaRPr>
          </a:p>
        </p:txBody>
      </p:sp>
      <p:sp>
        <p:nvSpPr>
          <p:cNvPr id="571" name="Google Shape;571;p45"/>
          <p:cNvSpPr txBox="1">
            <a:spLocks noGrp="1"/>
          </p:cNvSpPr>
          <p:nvPr>
            <p:ph type="subTitle" idx="1"/>
          </p:nvPr>
        </p:nvSpPr>
        <p:spPr>
          <a:xfrm>
            <a:off x="4702282" y="1792938"/>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Total number of mosquitoes caught over 4 years.</a:t>
            </a:r>
            <a:endParaRPr b="1">
              <a:solidFill>
                <a:schemeClr val="accent1"/>
              </a:solidFill>
            </a:endParaRPr>
          </a:p>
        </p:txBody>
      </p:sp>
      <p:sp>
        <p:nvSpPr>
          <p:cNvPr id="572" name="Google Shape;572;p45"/>
          <p:cNvSpPr txBox="1">
            <a:spLocks noGrp="1"/>
          </p:cNvSpPr>
          <p:nvPr>
            <p:ph type="subTitle" idx="5"/>
          </p:nvPr>
        </p:nvSpPr>
        <p:spPr>
          <a:xfrm>
            <a:off x="4702282" y="2786619"/>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Highest number of mosquitoes caught in a day.</a:t>
            </a:r>
            <a:endParaRPr b="1">
              <a:solidFill>
                <a:schemeClr val="accent1"/>
              </a:solidFill>
            </a:endParaRPr>
          </a:p>
        </p:txBody>
      </p:sp>
      <p:sp>
        <p:nvSpPr>
          <p:cNvPr id="573" name="Google Shape;573;p45"/>
          <p:cNvSpPr txBox="1">
            <a:spLocks noGrp="1"/>
          </p:cNvSpPr>
          <p:nvPr>
            <p:ph type="subTitle" idx="6"/>
          </p:nvPr>
        </p:nvSpPr>
        <p:spPr>
          <a:xfrm>
            <a:off x="4702282" y="3685102"/>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Species of mosquitoes caught</a:t>
            </a:r>
            <a:endParaRPr b="1">
              <a:solidFill>
                <a:schemeClr val="accent1"/>
              </a:solidFill>
            </a:endParaRPr>
          </a:p>
        </p:txBody>
      </p:sp>
      <p:grpSp>
        <p:nvGrpSpPr>
          <p:cNvPr id="574" name="Google Shape;574;p45"/>
          <p:cNvGrpSpPr/>
          <p:nvPr/>
        </p:nvGrpSpPr>
        <p:grpSpPr>
          <a:xfrm>
            <a:off x="4315626" y="4460561"/>
            <a:ext cx="628896" cy="601510"/>
            <a:chOff x="946175" y="3253275"/>
            <a:chExt cx="298550" cy="296150"/>
          </a:xfrm>
        </p:grpSpPr>
        <p:sp>
          <p:nvSpPr>
            <p:cNvPr id="575" name="Google Shape;575;p4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6"/>
          <p:cNvSpPr txBox="1">
            <a:spLocks noGrp="1"/>
          </p:cNvSpPr>
          <p:nvPr>
            <p:ph type="title" idx="2"/>
          </p:nvPr>
        </p:nvSpPr>
        <p:spPr>
          <a:xfrm>
            <a:off x="709150" y="496634"/>
            <a:ext cx="7719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Feature Engineering</a:t>
            </a:r>
            <a:endParaRPr sz="4000">
              <a:solidFill>
                <a:schemeClr val="accent1"/>
              </a:solidFill>
            </a:endParaRPr>
          </a:p>
        </p:txBody>
      </p:sp>
      <p:sp>
        <p:nvSpPr>
          <p:cNvPr id="585" name="Google Shape;585;p46"/>
          <p:cNvSpPr txBox="1">
            <a:spLocks noGrp="1"/>
          </p:cNvSpPr>
          <p:nvPr>
            <p:ph type="title"/>
          </p:nvPr>
        </p:nvSpPr>
        <p:spPr>
          <a:xfrm>
            <a:off x="1674000" y="1692762"/>
            <a:ext cx="211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Min/max/avg Temp</a:t>
            </a:r>
            <a:endParaRPr sz="2100">
              <a:solidFill>
                <a:schemeClr val="accent1"/>
              </a:solidFill>
            </a:endParaRPr>
          </a:p>
        </p:txBody>
      </p:sp>
      <p:sp>
        <p:nvSpPr>
          <p:cNvPr id="586" name="Google Shape;586;p46"/>
          <p:cNvSpPr txBox="1">
            <a:spLocks noGrp="1"/>
          </p:cNvSpPr>
          <p:nvPr>
            <p:ph type="subTitle" idx="1"/>
          </p:nvPr>
        </p:nvSpPr>
        <p:spPr>
          <a:xfrm>
            <a:off x="1561650" y="2019100"/>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Split by station &amp; average between the 2 station</a:t>
            </a:r>
            <a:endParaRPr sz="1500"/>
          </a:p>
        </p:txBody>
      </p:sp>
      <p:sp>
        <p:nvSpPr>
          <p:cNvPr id="587" name="Google Shape;587;p46"/>
          <p:cNvSpPr txBox="1">
            <a:spLocks noGrp="1"/>
          </p:cNvSpPr>
          <p:nvPr>
            <p:ph type="title" idx="3"/>
          </p:nvPr>
        </p:nvSpPr>
        <p:spPr>
          <a:xfrm>
            <a:off x="5337200" y="1692762"/>
            <a:ext cx="211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Day length</a:t>
            </a:r>
            <a:endParaRPr sz="2100">
              <a:solidFill>
                <a:schemeClr val="accent1"/>
              </a:solidFill>
            </a:endParaRPr>
          </a:p>
        </p:txBody>
      </p:sp>
      <p:sp>
        <p:nvSpPr>
          <p:cNvPr id="588" name="Google Shape;588;p46"/>
          <p:cNvSpPr txBox="1">
            <a:spLocks noGrp="1"/>
          </p:cNvSpPr>
          <p:nvPr>
            <p:ph type="subTitle" idx="4"/>
          </p:nvPr>
        </p:nvSpPr>
        <p:spPr>
          <a:xfrm>
            <a:off x="5224850" y="2019100"/>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The number of daylight in hours &amp; minutes derived from sunrise &amp; sunset</a:t>
            </a:r>
            <a:endParaRPr sz="1500"/>
          </a:p>
        </p:txBody>
      </p:sp>
      <p:sp>
        <p:nvSpPr>
          <p:cNvPr id="589" name="Google Shape;589;p46"/>
          <p:cNvSpPr txBox="1">
            <a:spLocks noGrp="1"/>
          </p:cNvSpPr>
          <p:nvPr>
            <p:ph type="title" idx="5"/>
          </p:nvPr>
        </p:nvSpPr>
        <p:spPr>
          <a:xfrm>
            <a:off x="5337200" y="3296687"/>
            <a:ext cx="21105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precipitation</a:t>
            </a:r>
            <a:endParaRPr sz="2100">
              <a:solidFill>
                <a:schemeClr val="accent1"/>
              </a:solidFill>
            </a:endParaRPr>
          </a:p>
        </p:txBody>
      </p:sp>
      <p:sp>
        <p:nvSpPr>
          <p:cNvPr id="590" name="Google Shape;590;p46"/>
          <p:cNvSpPr txBox="1">
            <a:spLocks noGrp="1"/>
          </p:cNvSpPr>
          <p:nvPr>
            <p:ph type="subTitle" idx="6"/>
          </p:nvPr>
        </p:nvSpPr>
        <p:spPr>
          <a:xfrm>
            <a:off x="5224850" y="3623025"/>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Split by station &amp; average between the 2 station</a:t>
            </a:r>
            <a:endParaRPr sz="1500"/>
          </a:p>
        </p:txBody>
      </p:sp>
      <p:sp>
        <p:nvSpPr>
          <p:cNvPr id="591" name="Google Shape;591;p46"/>
          <p:cNvSpPr txBox="1">
            <a:spLocks noGrp="1"/>
          </p:cNvSpPr>
          <p:nvPr>
            <p:ph type="title" idx="5"/>
          </p:nvPr>
        </p:nvSpPr>
        <p:spPr>
          <a:xfrm>
            <a:off x="715050" y="3296675"/>
            <a:ext cx="40284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rPr>
              <a:t>Lagged TEMP/Humidity/rainfall</a:t>
            </a:r>
            <a:endParaRPr sz="2100">
              <a:solidFill>
                <a:schemeClr val="accent1"/>
              </a:solidFill>
            </a:endParaRPr>
          </a:p>
        </p:txBody>
      </p:sp>
      <p:sp>
        <p:nvSpPr>
          <p:cNvPr id="592" name="Google Shape;592;p46"/>
          <p:cNvSpPr txBox="1">
            <a:spLocks noGrp="1"/>
          </p:cNvSpPr>
          <p:nvPr>
            <p:ph type="subTitle" idx="6"/>
          </p:nvPr>
        </p:nvSpPr>
        <p:spPr>
          <a:xfrm>
            <a:off x="1561650" y="3623025"/>
            <a:ext cx="2335200" cy="7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Weather data lagged by up to 4 weeks</a:t>
            </a:r>
            <a:endParaRPr sz="1500"/>
          </a:p>
        </p:txBody>
      </p:sp>
      <p:grpSp>
        <p:nvGrpSpPr>
          <p:cNvPr id="593" name="Google Shape;593;p46"/>
          <p:cNvGrpSpPr/>
          <p:nvPr/>
        </p:nvGrpSpPr>
        <p:grpSpPr>
          <a:xfrm>
            <a:off x="4174982" y="4373021"/>
            <a:ext cx="771734" cy="685259"/>
            <a:chOff x="-31455100" y="3909350"/>
            <a:chExt cx="294600" cy="293800"/>
          </a:xfrm>
        </p:grpSpPr>
        <p:sp>
          <p:nvSpPr>
            <p:cNvPr id="594" name="Google Shape;594;p4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95" name="Google Shape;595;p4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7"/>
          <p:cNvSpPr txBox="1">
            <a:spLocks noGrp="1"/>
          </p:cNvSpPr>
          <p:nvPr>
            <p:ph type="title"/>
          </p:nvPr>
        </p:nvSpPr>
        <p:spPr>
          <a:xfrm>
            <a:off x="715050" y="471814"/>
            <a:ext cx="7713900" cy="3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Data merging</a:t>
            </a:r>
            <a:endParaRPr sz="4000">
              <a:solidFill>
                <a:schemeClr val="accent1"/>
              </a:solidFill>
            </a:endParaRPr>
          </a:p>
        </p:txBody>
      </p:sp>
      <p:sp>
        <p:nvSpPr>
          <p:cNvPr id="601" name="Google Shape;601;p47"/>
          <p:cNvSpPr/>
          <p:nvPr/>
        </p:nvSpPr>
        <p:spPr>
          <a:xfrm>
            <a:off x="715050" y="1169500"/>
            <a:ext cx="5283300" cy="1386600"/>
          </a:xfrm>
          <a:prstGeom prst="rightArrowCallout">
            <a:avLst>
              <a:gd name="adj1" fmla="val 20435"/>
              <a:gd name="adj2" fmla="val 19894"/>
              <a:gd name="adj3" fmla="val 25810"/>
              <a:gd name="adj4" fmla="val 34813"/>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train_df</a:t>
            </a:r>
            <a:endParaRPr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b="1">
                <a:solidFill>
                  <a:schemeClr val="accent1"/>
                </a:solidFill>
                <a:latin typeface="Montserrat"/>
                <a:ea typeface="Montserrat"/>
                <a:cs typeface="Montserrat"/>
                <a:sym typeface="Montserrat"/>
              </a:rPr>
              <a:t>weather_df</a:t>
            </a:r>
            <a:endParaRPr b="1">
              <a:solidFill>
                <a:schemeClr val="accent1"/>
              </a:solidFill>
              <a:latin typeface="Montserrat"/>
              <a:ea typeface="Montserrat"/>
              <a:cs typeface="Montserrat"/>
              <a:sym typeface="Montserrat"/>
            </a:endParaRPr>
          </a:p>
        </p:txBody>
      </p:sp>
      <p:sp>
        <p:nvSpPr>
          <p:cNvPr id="602" name="Google Shape;602;p47"/>
          <p:cNvSpPr/>
          <p:nvPr/>
        </p:nvSpPr>
        <p:spPr>
          <a:xfrm>
            <a:off x="715050" y="2991675"/>
            <a:ext cx="5283300" cy="1386600"/>
          </a:xfrm>
          <a:prstGeom prst="rightArrowCallout">
            <a:avLst>
              <a:gd name="adj1" fmla="val 20435"/>
              <a:gd name="adj2" fmla="val 19894"/>
              <a:gd name="adj3" fmla="val 25810"/>
              <a:gd name="adj4" fmla="val 34813"/>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test_df</a:t>
            </a:r>
            <a:endParaRPr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b="1">
                <a:solidFill>
                  <a:schemeClr val="accent1"/>
                </a:solidFill>
                <a:latin typeface="Montserrat"/>
                <a:ea typeface="Montserrat"/>
                <a:cs typeface="Montserrat"/>
                <a:sym typeface="Montserrat"/>
              </a:rPr>
              <a:t>weather_df</a:t>
            </a:r>
            <a:endParaRPr b="1">
              <a:solidFill>
                <a:schemeClr val="accent1"/>
              </a:solidFill>
              <a:latin typeface="Montserrat"/>
              <a:ea typeface="Montserrat"/>
              <a:cs typeface="Montserrat"/>
              <a:sym typeface="Montserrat"/>
            </a:endParaRPr>
          </a:p>
        </p:txBody>
      </p:sp>
      <p:sp>
        <p:nvSpPr>
          <p:cNvPr id="603" name="Google Shape;603;p47"/>
          <p:cNvSpPr txBox="1">
            <a:spLocks noGrp="1"/>
          </p:cNvSpPr>
          <p:nvPr>
            <p:ph type="subTitle" idx="4294967295"/>
          </p:nvPr>
        </p:nvSpPr>
        <p:spPr>
          <a:xfrm>
            <a:off x="3185550" y="2413850"/>
            <a:ext cx="2772900" cy="7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Group by Dates</a:t>
            </a:r>
            <a:endParaRPr b="1">
              <a:solidFill>
                <a:schemeClr val="accent1"/>
              </a:solidFill>
            </a:endParaRPr>
          </a:p>
        </p:txBody>
      </p:sp>
      <p:sp>
        <p:nvSpPr>
          <p:cNvPr id="604" name="Google Shape;604;p47"/>
          <p:cNvSpPr/>
          <p:nvPr/>
        </p:nvSpPr>
        <p:spPr>
          <a:xfrm>
            <a:off x="6341150" y="1221700"/>
            <a:ext cx="2087700" cy="1282200"/>
          </a:xfrm>
          <a:prstGeom prst="rect">
            <a:avLst/>
          </a:prstGeom>
          <a:solidFill>
            <a:schemeClr val="lt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train_merge </a:t>
            </a:r>
            <a:endParaRPr b="1">
              <a:solidFill>
                <a:schemeClr val="accent1"/>
              </a:solidFill>
            </a:endParaRPr>
          </a:p>
        </p:txBody>
      </p:sp>
      <p:sp>
        <p:nvSpPr>
          <p:cNvPr id="605" name="Google Shape;605;p47"/>
          <p:cNvSpPr/>
          <p:nvPr/>
        </p:nvSpPr>
        <p:spPr>
          <a:xfrm>
            <a:off x="6341150" y="3155750"/>
            <a:ext cx="2087700" cy="1282200"/>
          </a:xfrm>
          <a:prstGeom prst="rect">
            <a:avLst/>
          </a:prstGeom>
          <a:solidFill>
            <a:schemeClr val="lt1"/>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test_merge </a:t>
            </a:r>
            <a:endParaRPr b="1">
              <a:solidFill>
                <a:schemeClr val="accent1"/>
              </a:solidFill>
            </a:endParaRPr>
          </a:p>
        </p:txBody>
      </p:sp>
      <p:grpSp>
        <p:nvGrpSpPr>
          <p:cNvPr id="606" name="Google Shape;606;p47"/>
          <p:cNvGrpSpPr/>
          <p:nvPr/>
        </p:nvGrpSpPr>
        <p:grpSpPr>
          <a:xfrm>
            <a:off x="4187957" y="4310479"/>
            <a:ext cx="768077" cy="741893"/>
            <a:chOff x="5716825" y="3235950"/>
            <a:chExt cx="300900" cy="295375"/>
          </a:xfrm>
        </p:grpSpPr>
        <p:sp>
          <p:nvSpPr>
            <p:cNvPr id="607" name="Google Shape;607;p4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8"/>
          <p:cNvSpPr txBox="1">
            <a:spLocks noGrp="1"/>
          </p:cNvSpPr>
          <p:nvPr>
            <p:ph type="title"/>
          </p:nvPr>
        </p:nvSpPr>
        <p:spPr>
          <a:xfrm>
            <a:off x="3902100" y="1583300"/>
            <a:ext cx="40791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data analysis</a:t>
            </a:r>
            <a:endParaRPr/>
          </a:p>
        </p:txBody>
      </p:sp>
      <p:sp>
        <p:nvSpPr>
          <p:cNvPr id="616" name="Google Shape;616;p48"/>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17" name="Google Shape;617;p48"/>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Visualisation &amp;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9"/>
          <p:cNvSpPr txBox="1">
            <a:spLocks noGrp="1"/>
          </p:cNvSpPr>
          <p:nvPr>
            <p:ph type="title"/>
          </p:nvPr>
        </p:nvSpPr>
        <p:spPr>
          <a:xfrm>
            <a:off x="622175" y="474300"/>
            <a:ext cx="79551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WEATHER CONDITION vs WNV cases</a:t>
            </a:r>
            <a:endParaRPr sz="4000">
              <a:solidFill>
                <a:schemeClr val="accent1"/>
              </a:solidFill>
            </a:endParaRPr>
          </a:p>
        </p:txBody>
      </p:sp>
      <p:sp>
        <p:nvSpPr>
          <p:cNvPr id="623" name="Google Shape;623;p49"/>
          <p:cNvSpPr txBox="1">
            <a:spLocks noGrp="1"/>
          </p:cNvSpPr>
          <p:nvPr>
            <p:ph type="subTitle" idx="1"/>
          </p:nvPr>
        </p:nvSpPr>
        <p:spPr>
          <a:xfrm>
            <a:off x="5740200" y="4795200"/>
            <a:ext cx="4107600" cy="3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accent1"/>
                </a:solidFill>
              </a:rPr>
              <a:t>Note: Graph only shows correlation, not causation</a:t>
            </a:r>
            <a:endParaRPr sz="900" b="1">
              <a:solidFill>
                <a:schemeClr val="accent1"/>
              </a:solidFill>
            </a:endParaRPr>
          </a:p>
        </p:txBody>
      </p:sp>
      <p:sp>
        <p:nvSpPr>
          <p:cNvPr id="624" name="Google Shape;624;p49"/>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625" name="Google Shape;625;p49"/>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26" name="Google Shape;626;p49"/>
          <p:cNvPicPr preferRelativeResize="0"/>
          <p:nvPr/>
        </p:nvPicPr>
        <p:blipFill>
          <a:blip r:embed="rId3">
            <a:alphaModFix/>
          </a:blip>
          <a:stretch>
            <a:fillRect/>
          </a:stretch>
        </p:blipFill>
        <p:spPr>
          <a:xfrm>
            <a:off x="5098425" y="1596688"/>
            <a:ext cx="3891867" cy="3129975"/>
          </a:xfrm>
          <a:prstGeom prst="rect">
            <a:avLst/>
          </a:prstGeom>
          <a:noFill/>
          <a:ln>
            <a:noFill/>
          </a:ln>
        </p:spPr>
      </p:pic>
      <p:pic>
        <p:nvPicPr>
          <p:cNvPr id="627" name="Google Shape;627;p49"/>
          <p:cNvPicPr preferRelativeResize="0"/>
          <p:nvPr/>
        </p:nvPicPr>
        <p:blipFill>
          <a:blip r:embed="rId4">
            <a:alphaModFix/>
          </a:blip>
          <a:stretch>
            <a:fillRect/>
          </a:stretch>
        </p:blipFill>
        <p:spPr>
          <a:xfrm>
            <a:off x="80775" y="1596700"/>
            <a:ext cx="4854900" cy="3129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0"/>
          <p:cNvSpPr txBox="1">
            <a:spLocks noGrp="1"/>
          </p:cNvSpPr>
          <p:nvPr>
            <p:ph type="title"/>
          </p:nvPr>
        </p:nvSpPr>
        <p:spPr>
          <a:xfrm>
            <a:off x="0" y="5516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Are Mosquito</a:t>
            </a:r>
            <a:endParaRPr>
              <a:solidFill>
                <a:schemeClr val="accent1"/>
              </a:solidFill>
            </a:endParaRPr>
          </a:p>
          <a:p>
            <a:pPr marL="0" lvl="0" indent="0" algn="l" rtl="0">
              <a:spcBef>
                <a:spcPts val="0"/>
              </a:spcBef>
              <a:spcAft>
                <a:spcPts val="0"/>
              </a:spcAft>
              <a:buNone/>
            </a:pPr>
            <a:r>
              <a:rPr lang="en">
                <a:solidFill>
                  <a:schemeClr val="accent1"/>
                </a:solidFill>
              </a:rPr>
              <a:t>SPRAYs </a:t>
            </a:r>
            <a:endParaRPr>
              <a:solidFill>
                <a:schemeClr val="accent1"/>
              </a:solidFill>
            </a:endParaRPr>
          </a:p>
          <a:p>
            <a:pPr marL="0" lvl="0" indent="0" algn="l" rtl="0">
              <a:spcBef>
                <a:spcPts val="0"/>
              </a:spcBef>
              <a:spcAft>
                <a:spcPts val="0"/>
              </a:spcAft>
              <a:buNone/>
            </a:pPr>
            <a:r>
              <a:rPr lang="en">
                <a:solidFill>
                  <a:schemeClr val="accent1"/>
                </a:solidFill>
              </a:rPr>
              <a:t>effective?</a:t>
            </a:r>
            <a:endParaRPr>
              <a:solidFill>
                <a:schemeClr val="accent1"/>
              </a:solidFill>
            </a:endParaRPr>
          </a:p>
        </p:txBody>
      </p:sp>
      <p:pic>
        <p:nvPicPr>
          <p:cNvPr id="633" name="Google Shape;633;p50"/>
          <p:cNvPicPr preferRelativeResize="0"/>
          <p:nvPr/>
        </p:nvPicPr>
        <p:blipFill>
          <a:blip r:embed="rId3">
            <a:alphaModFix/>
          </a:blip>
          <a:stretch>
            <a:fillRect/>
          </a:stretch>
        </p:blipFill>
        <p:spPr>
          <a:xfrm>
            <a:off x="2093869" y="-35525"/>
            <a:ext cx="4862482" cy="2607274"/>
          </a:xfrm>
          <a:prstGeom prst="rect">
            <a:avLst/>
          </a:prstGeom>
          <a:noFill/>
          <a:ln>
            <a:noFill/>
          </a:ln>
        </p:spPr>
      </p:pic>
      <p:pic>
        <p:nvPicPr>
          <p:cNvPr id="634" name="Google Shape;634;p50"/>
          <p:cNvPicPr preferRelativeResize="0"/>
          <p:nvPr/>
        </p:nvPicPr>
        <p:blipFill>
          <a:blip r:embed="rId4">
            <a:alphaModFix/>
          </a:blip>
          <a:stretch>
            <a:fillRect/>
          </a:stretch>
        </p:blipFill>
        <p:spPr>
          <a:xfrm>
            <a:off x="2093869" y="2571750"/>
            <a:ext cx="4862482" cy="2607274"/>
          </a:xfrm>
          <a:prstGeom prst="rect">
            <a:avLst/>
          </a:prstGeom>
          <a:noFill/>
          <a:ln>
            <a:noFill/>
          </a:ln>
        </p:spPr>
      </p:pic>
      <p:sp>
        <p:nvSpPr>
          <p:cNvPr id="635" name="Google Shape;635;p50"/>
          <p:cNvSpPr/>
          <p:nvPr/>
        </p:nvSpPr>
        <p:spPr>
          <a:xfrm>
            <a:off x="5927650" y="88725"/>
            <a:ext cx="720600" cy="5019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0"/>
          <p:cNvSpPr txBox="1">
            <a:spLocks noGrp="1"/>
          </p:cNvSpPr>
          <p:nvPr>
            <p:ph type="title"/>
          </p:nvPr>
        </p:nvSpPr>
        <p:spPr>
          <a:xfrm>
            <a:off x="7684925" y="4405275"/>
            <a:ext cx="23772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Red bar </a:t>
            </a:r>
            <a:endParaRPr>
              <a:solidFill>
                <a:schemeClr val="accent1"/>
              </a:solidFill>
            </a:endParaRPr>
          </a:p>
          <a:p>
            <a:pPr marL="0" lvl="0" indent="0" algn="l" rtl="0">
              <a:spcBef>
                <a:spcPts val="0"/>
              </a:spcBef>
              <a:spcAft>
                <a:spcPts val="0"/>
              </a:spcAft>
              <a:buNone/>
            </a:pPr>
            <a:r>
              <a:rPr lang="en">
                <a:solidFill>
                  <a:schemeClr val="accent1"/>
                </a:solidFill>
              </a:rPr>
              <a:t>is SPRAY </a:t>
            </a:r>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1"/>
          <p:cNvSpPr txBox="1">
            <a:spLocks noGrp="1"/>
          </p:cNvSpPr>
          <p:nvPr>
            <p:ph type="title"/>
          </p:nvPr>
        </p:nvSpPr>
        <p:spPr>
          <a:xfrm>
            <a:off x="3902100" y="157205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Modelling</a:t>
            </a:r>
            <a:endParaRPr/>
          </a:p>
        </p:txBody>
      </p:sp>
      <p:sp>
        <p:nvSpPr>
          <p:cNvPr id="642" name="Google Shape;642;p51"/>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43" name="Google Shape;643;p51"/>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&amp; Model Deployment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2"/>
          <p:cNvSpPr txBox="1">
            <a:spLocks noGrp="1"/>
          </p:cNvSpPr>
          <p:nvPr>
            <p:ph type="title"/>
          </p:nvPr>
        </p:nvSpPr>
        <p:spPr>
          <a:xfrm>
            <a:off x="715050" y="423559"/>
            <a:ext cx="77139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MODELLING PREPROCESSING</a:t>
            </a:r>
            <a:endParaRPr sz="4000">
              <a:solidFill>
                <a:schemeClr val="accent1"/>
              </a:solidFill>
            </a:endParaRPr>
          </a:p>
        </p:txBody>
      </p:sp>
      <p:sp>
        <p:nvSpPr>
          <p:cNvPr id="649" name="Google Shape;649;p52"/>
          <p:cNvSpPr txBox="1">
            <a:spLocks noGrp="1"/>
          </p:cNvSpPr>
          <p:nvPr>
            <p:ph type="subTitle" idx="1"/>
          </p:nvPr>
        </p:nvSpPr>
        <p:spPr>
          <a:xfrm>
            <a:off x="3269100" y="3363550"/>
            <a:ext cx="2658300" cy="12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chemeClr val="accent1"/>
                </a:solidFill>
              </a:rPr>
              <a:t>Synthetic Minority Oversampling Technique</a:t>
            </a:r>
            <a:endParaRPr b="1" u="sng">
              <a:solidFill>
                <a:schemeClr val="accent1"/>
              </a:solidFill>
            </a:endParaRPr>
          </a:p>
          <a:p>
            <a:pPr marL="0" lvl="0" indent="0" algn="ctr" rtl="0">
              <a:spcBef>
                <a:spcPts val="0"/>
              </a:spcBef>
              <a:spcAft>
                <a:spcPts val="0"/>
              </a:spcAft>
              <a:buNone/>
            </a:pPr>
            <a:endParaRPr b="1"/>
          </a:p>
          <a:p>
            <a:pPr marL="0" lvl="0" indent="0" algn="ctr" rtl="0">
              <a:spcBef>
                <a:spcPts val="0"/>
              </a:spcBef>
              <a:spcAft>
                <a:spcPts val="0"/>
              </a:spcAft>
              <a:buNone/>
            </a:pPr>
            <a:r>
              <a:rPr lang="en" b="1"/>
              <a:t>Balance</a:t>
            </a:r>
            <a:r>
              <a:rPr lang="en">
                <a:solidFill>
                  <a:schemeClr val="accent1"/>
                </a:solidFill>
              </a:rPr>
              <a:t> the Target Class to a </a:t>
            </a:r>
            <a:r>
              <a:rPr lang="en" b="1"/>
              <a:t>50:50 </a:t>
            </a:r>
            <a:r>
              <a:rPr lang="en">
                <a:solidFill>
                  <a:schemeClr val="accent1"/>
                </a:solidFill>
              </a:rPr>
              <a:t>ratio</a:t>
            </a:r>
            <a:r>
              <a:rPr lang="en"/>
              <a:t> </a:t>
            </a:r>
            <a:endParaRPr/>
          </a:p>
        </p:txBody>
      </p:sp>
      <p:sp>
        <p:nvSpPr>
          <p:cNvPr id="650" name="Google Shape;650;p52"/>
          <p:cNvSpPr txBox="1">
            <a:spLocks noGrp="1"/>
          </p:cNvSpPr>
          <p:nvPr>
            <p:ph type="subTitle" idx="2"/>
          </p:nvPr>
        </p:nvSpPr>
        <p:spPr>
          <a:xfrm>
            <a:off x="733575" y="3363550"/>
            <a:ext cx="1953300" cy="11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chemeClr val="accent1"/>
                </a:solidFill>
              </a:rPr>
              <a:t>One Hot Encoder</a:t>
            </a:r>
            <a:endParaRPr b="1" u="sng">
              <a:solidFill>
                <a:schemeClr val="accent1"/>
              </a:solidFill>
            </a:endParaRPr>
          </a:p>
          <a:p>
            <a:pPr marL="0" lvl="0" indent="0" algn="ctr" rtl="0">
              <a:spcBef>
                <a:spcPts val="0"/>
              </a:spcBef>
              <a:spcAft>
                <a:spcPts val="0"/>
              </a:spcAft>
              <a:buNone/>
            </a:pPr>
            <a:endParaRPr>
              <a:solidFill>
                <a:schemeClr val="accent1"/>
              </a:solidFill>
            </a:endParaRPr>
          </a:p>
          <a:p>
            <a:pPr marL="0" lvl="0" indent="0" algn="ctr" rtl="0">
              <a:spcBef>
                <a:spcPts val="0"/>
              </a:spcBef>
              <a:spcAft>
                <a:spcPts val="0"/>
              </a:spcAft>
              <a:buNone/>
            </a:pPr>
            <a:r>
              <a:rPr lang="en">
                <a:solidFill>
                  <a:schemeClr val="accent1"/>
                </a:solidFill>
              </a:rPr>
              <a:t>Transforms </a:t>
            </a:r>
            <a:r>
              <a:rPr lang="en" b="1"/>
              <a:t>Categorical</a:t>
            </a:r>
            <a:r>
              <a:rPr lang="en">
                <a:solidFill>
                  <a:schemeClr val="accent1"/>
                </a:solidFill>
              </a:rPr>
              <a:t>  Data Into </a:t>
            </a:r>
            <a:r>
              <a:rPr lang="en" b="1"/>
              <a:t>Numerical</a:t>
            </a:r>
            <a:endParaRPr b="1"/>
          </a:p>
        </p:txBody>
      </p:sp>
      <p:sp>
        <p:nvSpPr>
          <p:cNvPr id="651" name="Google Shape;651;p52"/>
          <p:cNvSpPr txBox="1">
            <a:spLocks noGrp="1"/>
          </p:cNvSpPr>
          <p:nvPr>
            <p:ph type="subTitle" idx="3"/>
          </p:nvPr>
        </p:nvSpPr>
        <p:spPr>
          <a:xfrm>
            <a:off x="6314313" y="3363600"/>
            <a:ext cx="2080800" cy="128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u="sng">
                <a:solidFill>
                  <a:schemeClr val="accent1"/>
                </a:solidFill>
              </a:rPr>
              <a:t>Standard Scaler</a:t>
            </a:r>
            <a:endParaRPr b="1" u="sng">
              <a:solidFill>
                <a:schemeClr val="accent1"/>
              </a:solidFill>
            </a:endParaRPr>
          </a:p>
          <a:p>
            <a:pPr marL="0" lvl="0" indent="0" algn="ctr" rtl="0">
              <a:spcBef>
                <a:spcPts val="0"/>
              </a:spcBef>
              <a:spcAft>
                <a:spcPts val="0"/>
              </a:spcAft>
              <a:buClr>
                <a:schemeClr val="dk1"/>
              </a:buClr>
              <a:buSzPts val="1100"/>
              <a:buFont typeface="Arial"/>
              <a:buNone/>
            </a:pPr>
            <a:endParaRPr>
              <a:solidFill>
                <a:schemeClr val="accent1"/>
              </a:solidFill>
            </a:endParaRPr>
          </a:p>
          <a:p>
            <a:pPr marL="0" lvl="0" indent="0" algn="ctr" rtl="0">
              <a:spcBef>
                <a:spcPts val="0"/>
              </a:spcBef>
              <a:spcAft>
                <a:spcPts val="0"/>
              </a:spcAft>
              <a:buClr>
                <a:schemeClr val="dk1"/>
              </a:buClr>
              <a:buSzPts val="1100"/>
              <a:buFont typeface="Arial"/>
              <a:buNone/>
            </a:pPr>
            <a:r>
              <a:rPr lang="en">
                <a:solidFill>
                  <a:schemeClr val="accent1"/>
                </a:solidFill>
              </a:rPr>
              <a:t>Transform all features into similar </a:t>
            </a:r>
            <a:r>
              <a:rPr lang="en" b="1"/>
              <a:t>Scale </a:t>
            </a:r>
            <a:r>
              <a:rPr lang="en">
                <a:solidFill>
                  <a:schemeClr val="accent1"/>
                </a:solidFill>
              </a:rPr>
              <a:t>&amp; </a:t>
            </a:r>
            <a:r>
              <a:rPr lang="en" b="1"/>
              <a:t>Distribution</a:t>
            </a:r>
            <a:r>
              <a:rPr lang="en">
                <a:solidFill>
                  <a:schemeClr val="accent1"/>
                </a:solidFill>
              </a:rPr>
              <a:t>. </a:t>
            </a:r>
            <a:endParaRPr>
              <a:solidFill>
                <a:schemeClr val="accent1"/>
              </a:solidFill>
            </a:endParaRPr>
          </a:p>
          <a:p>
            <a:pPr marL="0" lvl="0" indent="0" algn="ctr" rtl="0">
              <a:spcBef>
                <a:spcPts val="0"/>
              </a:spcBef>
              <a:spcAft>
                <a:spcPts val="0"/>
              </a:spcAft>
              <a:buNone/>
            </a:pPr>
            <a:endParaRPr>
              <a:solidFill>
                <a:schemeClr val="accent1"/>
              </a:solidFill>
            </a:endParaRPr>
          </a:p>
        </p:txBody>
      </p:sp>
      <p:sp>
        <p:nvSpPr>
          <p:cNvPr id="652" name="Google Shape;652;p52"/>
          <p:cNvSpPr txBox="1">
            <a:spLocks noGrp="1"/>
          </p:cNvSpPr>
          <p:nvPr>
            <p:ph type="title" idx="5"/>
          </p:nvPr>
        </p:nvSpPr>
        <p:spPr>
          <a:xfrm>
            <a:off x="1021875"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OHE</a:t>
            </a:r>
            <a:endParaRPr>
              <a:solidFill>
                <a:schemeClr val="accent1"/>
              </a:solidFill>
            </a:endParaRPr>
          </a:p>
        </p:txBody>
      </p:sp>
      <p:sp>
        <p:nvSpPr>
          <p:cNvPr id="653" name="Google Shape;653;p52"/>
          <p:cNvSpPr txBox="1">
            <a:spLocks noGrp="1"/>
          </p:cNvSpPr>
          <p:nvPr>
            <p:ph type="title" idx="6"/>
          </p:nvPr>
        </p:nvSpPr>
        <p:spPr>
          <a:xfrm>
            <a:off x="3916038"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SMOTE</a:t>
            </a:r>
            <a:endParaRPr>
              <a:solidFill>
                <a:schemeClr val="accent1"/>
              </a:solidFill>
            </a:endParaRPr>
          </a:p>
        </p:txBody>
      </p:sp>
      <p:sp>
        <p:nvSpPr>
          <p:cNvPr id="654" name="Google Shape;654;p52"/>
          <p:cNvSpPr txBox="1">
            <a:spLocks noGrp="1"/>
          </p:cNvSpPr>
          <p:nvPr>
            <p:ph type="title" idx="7"/>
          </p:nvPr>
        </p:nvSpPr>
        <p:spPr>
          <a:xfrm>
            <a:off x="6666338"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ss</a:t>
            </a:r>
            <a:endParaRPr>
              <a:solidFill>
                <a:schemeClr val="accent1"/>
              </a:solidFill>
            </a:endParaRPr>
          </a:p>
        </p:txBody>
      </p:sp>
      <p:sp>
        <p:nvSpPr>
          <p:cNvPr id="655" name="Google Shape;655;p52"/>
          <p:cNvSpPr/>
          <p:nvPr/>
        </p:nvSpPr>
        <p:spPr>
          <a:xfrm>
            <a:off x="1138115" y="1464884"/>
            <a:ext cx="1144200" cy="1144200"/>
          </a:xfrm>
          <a:prstGeom prst="donut">
            <a:avLst>
              <a:gd name="adj" fmla="val 11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2"/>
          <p:cNvSpPr/>
          <p:nvPr/>
        </p:nvSpPr>
        <p:spPr>
          <a:xfrm>
            <a:off x="4032348" y="1464884"/>
            <a:ext cx="1144227" cy="1144227"/>
          </a:xfrm>
          <a:prstGeom prst="donut">
            <a:avLst>
              <a:gd name="adj" fmla="val 11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p:nvPr/>
        </p:nvSpPr>
        <p:spPr>
          <a:xfrm>
            <a:off x="6782607" y="1464884"/>
            <a:ext cx="1144227" cy="1144227"/>
          </a:xfrm>
          <a:prstGeom prst="donut">
            <a:avLst>
              <a:gd name="adj" fmla="val 11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52"/>
          <p:cNvCxnSpPr>
            <a:stCxn id="655" idx="4"/>
            <a:endCxn id="650" idx="0"/>
          </p:cNvCxnSpPr>
          <p:nvPr/>
        </p:nvCxnSpPr>
        <p:spPr>
          <a:xfrm>
            <a:off x="1710215" y="2609084"/>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659" name="Google Shape;659;p52"/>
          <p:cNvCxnSpPr>
            <a:stCxn id="656" idx="4"/>
            <a:endCxn id="649" idx="0"/>
          </p:cNvCxnSpPr>
          <p:nvPr/>
        </p:nvCxnSpPr>
        <p:spPr>
          <a:xfrm flipH="1">
            <a:off x="4598162" y="2609111"/>
            <a:ext cx="6300" cy="754500"/>
          </a:xfrm>
          <a:prstGeom prst="straightConnector1">
            <a:avLst/>
          </a:prstGeom>
          <a:noFill/>
          <a:ln w="19050" cap="flat" cmpd="sng">
            <a:solidFill>
              <a:schemeClr val="accent1"/>
            </a:solidFill>
            <a:prstDash val="solid"/>
            <a:round/>
            <a:headEnd type="none" w="med" len="med"/>
            <a:tailEnd type="oval" w="med" len="med"/>
          </a:ln>
        </p:spPr>
      </p:cxnSp>
      <p:cxnSp>
        <p:nvCxnSpPr>
          <p:cNvPr id="660" name="Google Shape;660;p52"/>
          <p:cNvCxnSpPr>
            <a:stCxn id="657" idx="4"/>
            <a:endCxn id="651" idx="0"/>
          </p:cNvCxnSpPr>
          <p:nvPr/>
        </p:nvCxnSpPr>
        <p:spPr>
          <a:xfrm>
            <a:off x="7354720" y="2609111"/>
            <a:ext cx="0" cy="754500"/>
          </a:xfrm>
          <a:prstGeom prst="straightConnector1">
            <a:avLst/>
          </a:prstGeom>
          <a:noFill/>
          <a:ln w="19050" cap="flat" cmpd="sng">
            <a:solidFill>
              <a:schemeClr val="accent1"/>
            </a:solidFill>
            <a:prstDash val="solid"/>
            <a:round/>
            <a:headEnd type="none" w="med" len="med"/>
            <a:tailEnd type="oval" w="med" len="med"/>
          </a:ln>
        </p:spPr>
      </p:cxnSp>
      <p:sp>
        <p:nvSpPr>
          <p:cNvPr id="661" name="Google Shape;661;p52"/>
          <p:cNvSpPr/>
          <p:nvPr/>
        </p:nvSpPr>
        <p:spPr>
          <a:xfrm>
            <a:off x="2944262" y="1877399"/>
            <a:ext cx="542400" cy="3192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5766487" y="1877399"/>
            <a:ext cx="542400" cy="3192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5"/>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Breaking Down the Numbers</a:t>
            </a:r>
            <a:endParaRPr sz="4000">
              <a:solidFill>
                <a:schemeClr val="accent1"/>
              </a:solidFill>
            </a:endParaRPr>
          </a:p>
        </p:txBody>
      </p:sp>
      <p:sp>
        <p:nvSpPr>
          <p:cNvPr id="397" name="Google Shape;397;p35"/>
          <p:cNvSpPr txBox="1">
            <a:spLocks noGrp="1"/>
          </p:cNvSpPr>
          <p:nvPr>
            <p:ph type="title"/>
          </p:nvPr>
        </p:nvSpPr>
        <p:spPr>
          <a:xfrm>
            <a:off x="7151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25,769</a:t>
            </a:r>
            <a:endParaRPr/>
          </a:p>
        </p:txBody>
      </p:sp>
      <p:sp>
        <p:nvSpPr>
          <p:cNvPr id="398" name="Google Shape;398;p35"/>
          <p:cNvSpPr txBox="1">
            <a:spLocks noGrp="1"/>
          </p:cNvSpPr>
          <p:nvPr>
            <p:ph type="title" idx="2"/>
          </p:nvPr>
        </p:nvSpPr>
        <p:spPr>
          <a:xfrm>
            <a:off x="7151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Hospitalized</a:t>
            </a:r>
            <a:endParaRPr sz="5000"/>
          </a:p>
        </p:txBody>
      </p:sp>
      <p:sp>
        <p:nvSpPr>
          <p:cNvPr id="399" name="Google Shape;399;p35"/>
          <p:cNvSpPr txBox="1">
            <a:spLocks noGrp="1"/>
          </p:cNvSpPr>
          <p:nvPr>
            <p:ph type="title" idx="4"/>
          </p:nvPr>
        </p:nvSpPr>
        <p:spPr>
          <a:xfrm>
            <a:off x="457207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death</a:t>
            </a:r>
            <a:endParaRPr sz="5000"/>
          </a:p>
        </p:txBody>
      </p:sp>
      <p:sp>
        <p:nvSpPr>
          <p:cNvPr id="400" name="Google Shape;400;p35"/>
          <p:cNvSpPr txBox="1">
            <a:spLocks noGrp="1"/>
          </p:cNvSpPr>
          <p:nvPr>
            <p:ph type="title" idx="3"/>
          </p:nvPr>
        </p:nvSpPr>
        <p:spPr>
          <a:xfrm>
            <a:off x="4572075" y="1386401"/>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2,773</a:t>
            </a:r>
            <a:endParaRPr/>
          </a:p>
        </p:txBody>
      </p:sp>
      <p:sp>
        <p:nvSpPr>
          <p:cNvPr id="401" name="Google Shape;401;p35"/>
          <p:cNvSpPr txBox="1">
            <a:spLocks noGrp="1"/>
          </p:cNvSpPr>
          <p:nvPr>
            <p:ph type="subTitle" idx="1"/>
          </p:nvPr>
        </p:nvSpPr>
        <p:spPr>
          <a:xfrm>
            <a:off x="1303425" y="3578325"/>
            <a:ext cx="26802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Number of Hospitalization cases from 1999 to 2022</a:t>
            </a:r>
            <a:endParaRPr b="0"/>
          </a:p>
        </p:txBody>
      </p:sp>
      <p:sp>
        <p:nvSpPr>
          <p:cNvPr id="402" name="Google Shape;402;p35"/>
          <p:cNvSpPr txBox="1">
            <a:spLocks noGrp="1"/>
          </p:cNvSpPr>
          <p:nvPr>
            <p:ph type="subTitle" idx="5"/>
          </p:nvPr>
        </p:nvSpPr>
        <p:spPr>
          <a:xfrm>
            <a:off x="5264625" y="3578320"/>
            <a:ext cx="24717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Number of Death cases from 1999 to 2022</a:t>
            </a:r>
            <a:endParaRPr b="0"/>
          </a:p>
        </p:txBody>
      </p:sp>
      <p:sp>
        <p:nvSpPr>
          <p:cNvPr id="403" name="Google Shape;403;p35"/>
          <p:cNvSpPr txBox="1"/>
          <p:nvPr/>
        </p:nvSpPr>
        <p:spPr>
          <a:xfrm>
            <a:off x="715050" y="4841125"/>
            <a:ext cx="70212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Source: https://www.cdc.gov/westnile/statsmaps/historic-data.html</a:t>
            </a:r>
            <a:endParaRPr sz="11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3"/>
          <p:cNvSpPr txBox="1">
            <a:spLocks noGrp="1"/>
          </p:cNvSpPr>
          <p:nvPr>
            <p:ph type="title" idx="6"/>
          </p:nvPr>
        </p:nvSpPr>
        <p:spPr>
          <a:xfrm>
            <a:off x="715050" y="433961"/>
            <a:ext cx="7713900" cy="4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ONE HOT ENCODER</a:t>
            </a:r>
            <a:endParaRPr sz="4000">
              <a:solidFill>
                <a:schemeClr val="accent1"/>
              </a:solidFill>
            </a:endParaRPr>
          </a:p>
        </p:txBody>
      </p:sp>
      <p:sp>
        <p:nvSpPr>
          <p:cNvPr id="668" name="Google Shape;668;p53"/>
          <p:cNvSpPr txBox="1">
            <a:spLocks noGrp="1"/>
          </p:cNvSpPr>
          <p:nvPr>
            <p:ph type="title"/>
          </p:nvPr>
        </p:nvSpPr>
        <p:spPr>
          <a:xfrm>
            <a:off x="7151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9" name="Google Shape;669;p53"/>
          <p:cNvSpPr txBox="1">
            <a:spLocks noGrp="1"/>
          </p:cNvSpPr>
          <p:nvPr>
            <p:ph type="title" idx="2"/>
          </p:nvPr>
        </p:nvSpPr>
        <p:spPr>
          <a:xfrm>
            <a:off x="7151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Categorical </a:t>
            </a:r>
            <a:endParaRPr sz="4000"/>
          </a:p>
          <a:p>
            <a:pPr marL="0" lvl="0" indent="0" algn="ctr" rtl="0">
              <a:spcBef>
                <a:spcPts val="0"/>
              </a:spcBef>
              <a:spcAft>
                <a:spcPts val="0"/>
              </a:spcAft>
              <a:buNone/>
            </a:pPr>
            <a:r>
              <a:rPr lang="en" sz="4000"/>
              <a:t>data</a:t>
            </a:r>
            <a:endParaRPr sz="4000"/>
          </a:p>
        </p:txBody>
      </p:sp>
      <p:sp>
        <p:nvSpPr>
          <p:cNvPr id="670" name="Google Shape;670;p53"/>
          <p:cNvSpPr txBox="1">
            <a:spLocks noGrp="1"/>
          </p:cNvSpPr>
          <p:nvPr>
            <p:ph type="title" idx="4"/>
          </p:nvPr>
        </p:nvSpPr>
        <p:spPr>
          <a:xfrm>
            <a:off x="4576825" y="2583601"/>
            <a:ext cx="38568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Numerical </a:t>
            </a:r>
            <a:endParaRPr sz="4000"/>
          </a:p>
          <a:p>
            <a:pPr marL="0" lvl="0" indent="0" algn="ctr" rtl="0">
              <a:spcBef>
                <a:spcPts val="0"/>
              </a:spcBef>
              <a:spcAft>
                <a:spcPts val="0"/>
              </a:spcAft>
              <a:buNone/>
            </a:pPr>
            <a:r>
              <a:rPr lang="en" sz="4000"/>
              <a:t>data</a:t>
            </a:r>
            <a:endParaRPr sz="4000"/>
          </a:p>
        </p:txBody>
      </p:sp>
      <p:sp>
        <p:nvSpPr>
          <p:cNvPr id="671" name="Google Shape;671;p53"/>
          <p:cNvSpPr txBox="1">
            <a:spLocks noGrp="1"/>
          </p:cNvSpPr>
          <p:nvPr>
            <p:ph type="title" idx="3"/>
          </p:nvPr>
        </p:nvSpPr>
        <p:spPr>
          <a:xfrm>
            <a:off x="4576825" y="1388026"/>
            <a:ext cx="3856800" cy="120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260+</a:t>
            </a:r>
            <a:endParaRPr/>
          </a:p>
        </p:txBody>
      </p:sp>
      <p:sp>
        <p:nvSpPr>
          <p:cNvPr id="672" name="Google Shape;672;p53"/>
          <p:cNvSpPr txBox="1">
            <a:spLocks noGrp="1"/>
          </p:cNvSpPr>
          <p:nvPr>
            <p:ph type="subTitle" idx="1"/>
          </p:nvPr>
        </p:nvSpPr>
        <p:spPr>
          <a:xfrm>
            <a:off x="929025" y="3732450"/>
            <a:ext cx="3429000" cy="6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t>[Species, Street, Trap]</a:t>
            </a:r>
            <a:endParaRPr sz="1800" b="0"/>
          </a:p>
        </p:txBody>
      </p:sp>
      <p:sp>
        <p:nvSpPr>
          <p:cNvPr id="673" name="Google Shape;673;p53"/>
          <p:cNvSpPr txBox="1">
            <a:spLocks noGrp="1"/>
          </p:cNvSpPr>
          <p:nvPr>
            <p:ph type="subTitle" idx="5"/>
          </p:nvPr>
        </p:nvSpPr>
        <p:spPr>
          <a:xfrm>
            <a:off x="4880125" y="3732450"/>
            <a:ext cx="3250200" cy="133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t>7 species</a:t>
            </a:r>
            <a:endParaRPr sz="1800" b="0"/>
          </a:p>
          <a:p>
            <a:pPr marL="0" lvl="0" indent="0" algn="ctr" rtl="0">
              <a:spcBef>
                <a:spcPts val="0"/>
              </a:spcBef>
              <a:spcAft>
                <a:spcPts val="0"/>
              </a:spcAft>
              <a:buNone/>
            </a:pPr>
            <a:r>
              <a:rPr lang="en" sz="1800" b="0"/>
              <a:t>128 streets</a:t>
            </a:r>
            <a:endParaRPr sz="1800" b="0"/>
          </a:p>
          <a:p>
            <a:pPr marL="0" lvl="0" indent="0" algn="ctr" rtl="0">
              <a:spcBef>
                <a:spcPts val="0"/>
              </a:spcBef>
              <a:spcAft>
                <a:spcPts val="0"/>
              </a:spcAft>
              <a:buNone/>
            </a:pPr>
            <a:r>
              <a:rPr lang="en" sz="1800" b="0"/>
              <a:t>136 traps</a:t>
            </a:r>
            <a:endParaRPr sz="1800" b="0"/>
          </a:p>
          <a:p>
            <a:pPr marL="0" lvl="0" indent="0" algn="ctr" rtl="0">
              <a:spcBef>
                <a:spcPts val="0"/>
              </a:spcBef>
              <a:spcAft>
                <a:spcPts val="0"/>
              </a:spcAft>
              <a:buNone/>
            </a:pPr>
            <a:endParaRPr sz="1800" b="0"/>
          </a:p>
        </p:txBody>
      </p:sp>
      <p:sp>
        <p:nvSpPr>
          <p:cNvPr id="674" name="Google Shape;674;p53"/>
          <p:cNvSpPr/>
          <p:nvPr/>
        </p:nvSpPr>
        <p:spPr>
          <a:xfrm>
            <a:off x="4141500" y="2976844"/>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3"/>
          <p:cNvSpPr txBox="1">
            <a:spLocks noGrp="1"/>
          </p:cNvSpPr>
          <p:nvPr>
            <p:ph type="title"/>
          </p:nvPr>
        </p:nvSpPr>
        <p:spPr>
          <a:xfrm>
            <a:off x="3632700" y="2403013"/>
            <a:ext cx="18786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1"/>
                </a:solidFill>
              </a:rPr>
              <a:t>Dummification</a:t>
            </a:r>
            <a:endParaRPr sz="2100">
              <a:solidFill>
                <a:schemeClr val="accent1"/>
              </a:solidFill>
            </a:endParaRPr>
          </a:p>
        </p:txBody>
      </p:sp>
      <p:pic>
        <p:nvPicPr>
          <p:cNvPr id="676" name="Google Shape;676;p53"/>
          <p:cNvPicPr preferRelativeResize="0"/>
          <p:nvPr/>
        </p:nvPicPr>
        <p:blipFill>
          <a:blip r:embed="rId3">
            <a:alphaModFix/>
          </a:blip>
          <a:stretch>
            <a:fillRect/>
          </a:stretch>
        </p:blipFill>
        <p:spPr>
          <a:xfrm>
            <a:off x="3970475" y="1200000"/>
            <a:ext cx="1203025" cy="120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4"/>
          <p:cNvSpPr txBox="1">
            <a:spLocks noGrp="1"/>
          </p:cNvSpPr>
          <p:nvPr>
            <p:ph type="title"/>
          </p:nvPr>
        </p:nvSpPr>
        <p:spPr>
          <a:xfrm>
            <a:off x="715050" y="203747"/>
            <a:ext cx="7713900" cy="9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Synthetic Minority oversampling teCHNIQUE (SMOTE)</a:t>
            </a:r>
            <a:endParaRPr>
              <a:solidFill>
                <a:schemeClr val="accent1"/>
              </a:solidFill>
            </a:endParaRPr>
          </a:p>
        </p:txBody>
      </p:sp>
      <p:pic>
        <p:nvPicPr>
          <p:cNvPr id="682" name="Google Shape;682;p54"/>
          <p:cNvPicPr preferRelativeResize="0"/>
          <p:nvPr/>
        </p:nvPicPr>
        <p:blipFill>
          <a:blip r:embed="rId3">
            <a:alphaModFix/>
          </a:blip>
          <a:stretch>
            <a:fillRect/>
          </a:stretch>
        </p:blipFill>
        <p:spPr>
          <a:xfrm>
            <a:off x="485375" y="1296239"/>
            <a:ext cx="3105150" cy="3724275"/>
          </a:xfrm>
          <a:prstGeom prst="rect">
            <a:avLst/>
          </a:prstGeom>
          <a:noFill/>
          <a:ln>
            <a:noFill/>
          </a:ln>
        </p:spPr>
      </p:pic>
      <p:pic>
        <p:nvPicPr>
          <p:cNvPr id="683" name="Google Shape;683;p54"/>
          <p:cNvPicPr preferRelativeResize="0"/>
          <p:nvPr/>
        </p:nvPicPr>
        <p:blipFill>
          <a:blip r:embed="rId4">
            <a:alphaModFix/>
          </a:blip>
          <a:stretch>
            <a:fillRect/>
          </a:stretch>
        </p:blipFill>
        <p:spPr>
          <a:xfrm>
            <a:off x="5323800" y="1296239"/>
            <a:ext cx="3105150" cy="3724275"/>
          </a:xfrm>
          <a:prstGeom prst="rect">
            <a:avLst/>
          </a:prstGeom>
          <a:noFill/>
          <a:ln>
            <a:noFill/>
          </a:ln>
        </p:spPr>
      </p:pic>
      <p:sp>
        <p:nvSpPr>
          <p:cNvPr id="684" name="Google Shape;684;p54"/>
          <p:cNvSpPr txBox="1">
            <a:spLocks noGrp="1"/>
          </p:cNvSpPr>
          <p:nvPr>
            <p:ph type="title"/>
          </p:nvPr>
        </p:nvSpPr>
        <p:spPr>
          <a:xfrm>
            <a:off x="3860400" y="2004238"/>
            <a:ext cx="1423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SMOTE</a:t>
            </a:r>
            <a:endParaRPr>
              <a:solidFill>
                <a:schemeClr val="accent1"/>
              </a:solidFill>
            </a:endParaRPr>
          </a:p>
        </p:txBody>
      </p:sp>
      <p:sp>
        <p:nvSpPr>
          <p:cNvPr id="685" name="Google Shape;685;p54"/>
          <p:cNvSpPr/>
          <p:nvPr/>
        </p:nvSpPr>
        <p:spPr>
          <a:xfrm>
            <a:off x="4141500" y="2493656"/>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4"/>
          <p:cNvSpPr txBox="1"/>
          <p:nvPr/>
        </p:nvSpPr>
        <p:spPr>
          <a:xfrm>
            <a:off x="2387700" y="3193375"/>
            <a:ext cx="10731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Montserrat"/>
                <a:ea typeface="Montserrat"/>
                <a:cs typeface="Montserrat"/>
                <a:sym typeface="Montserrat"/>
              </a:rPr>
              <a:t>Imbalance</a:t>
            </a:r>
            <a:endParaRPr sz="1200" b="1">
              <a:solidFill>
                <a:schemeClr val="dk2"/>
              </a:solidFill>
              <a:latin typeface="Montserrat"/>
              <a:ea typeface="Montserrat"/>
              <a:cs typeface="Montserrat"/>
              <a:sym typeface="Montserrat"/>
            </a:endParaRPr>
          </a:p>
        </p:txBody>
      </p:sp>
      <p:cxnSp>
        <p:nvCxnSpPr>
          <p:cNvPr id="687" name="Google Shape;687;p54"/>
          <p:cNvCxnSpPr/>
          <p:nvPr/>
        </p:nvCxnSpPr>
        <p:spPr>
          <a:xfrm flipH="1">
            <a:off x="2332050" y="3561475"/>
            <a:ext cx="581100" cy="323700"/>
          </a:xfrm>
          <a:prstGeom prst="straightConnector1">
            <a:avLst/>
          </a:prstGeom>
          <a:noFill/>
          <a:ln w="9525" cap="flat" cmpd="sng">
            <a:solidFill>
              <a:schemeClr val="dk2"/>
            </a:solidFill>
            <a:prstDash val="solid"/>
            <a:round/>
            <a:headEnd type="none" w="med" len="med"/>
            <a:tailEnd type="triangle" w="med" len="med"/>
          </a:ln>
        </p:spPr>
      </p:cxnSp>
      <p:cxnSp>
        <p:nvCxnSpPr>
          <p:cNvPr id="688" name="Google Shape;688;p54"/>
          <p:cNvCxnSpPr/>
          <p:nvPr/>
        </p:nvCxnSpPr>
        <p:spPr>
          <a:xfrm>
            <a:off x="2913150" y="3561475"/>
            <a:ext cx="22200" cy="580200"/>
          </a:xfrm>
          <a:prstGeom prst="straightConnector1">
            <a:avLst/>
          </a:prstGeom>
          <a:noFill/>
          <a:ln w="9525" cap="flat" cmpd="sng">
            <a:solidFill>
              <a:schemeClr val="dk2"/>
            </a:solidFill>
            <a:prstDash val="solid"/>
            <a:round/>
            <a:headEnd type="none" w="med" len="med"/>
            <a:tailEnd type="triangle" w="med" len="med"/>
          </a:ln>
        </p:spPr>
      </p:cxnSp>
      <p:cxnSp>
        <p:nvCxnSpPr>
          <p:cNvPr id="689" name="Google Shape;689;p54"/>
          <p:cNvCxnSpPr/>
          <p:nvPr/>
        </p:nvCxnSpPr>
        <p:spPr>
          <a:xfrm>
            <a:off x="7386650" y="19870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90" name="Google Shape;690;p54"/>
          <p:cNvCxnSpPr/>
          <p:nvPr/>
        </p:nvCxnSpPr>
        <p:spPr>
          <a:xfrm>
            <a:off x="7386650" y="22831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91" name="Google Shape;691;p54"/>
          <p:cNvCxnSpPr/>
          <p:nvPr/>
        </p:nvCxnSpPr>
        <p:spPr>
          <a:xfrm>
            <a:off x="7386650" y="25717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92" name="Google Shape;692;p54"/>
          <p:cNvCxnSpPr/>
          <p:nvPr/>
        </p:nvCxnSpPr>
        <p:spPr>
          <a:xfrm>
            <a:off x="7386650" y="286035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93" name="Google Shape;693;p54"/>
          <p:cNvCxnSpPr/>
          <p:nvPr/>
        </p:nvCxnSpPr>
        <p:spPr>
          <a:xfrm>
            <a:off x="7386650" y="3193375"/>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94" name="Google Shape;694;p54"/>
          <p:cNvCxnSpPr/>
          <p:nvPr/>
        </p:nvCxnSpPr>
        <p:spPr>
          <a:xfrm>
            <a:off x="7386650" y="3481200"/>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95" name="Google Shape;695;p54"/>
          <p:cNvCxnSpPr/>
          <p:nvPr/>
        </p:nvCxnSpPr>
        <p:spPr>
          <a:xfrm>
            <a:off x="7386650" y="3792125"/>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96" name="Google Shape;696;p54"/>
          <p:cNvCxnSpPr/>
          <p:nvPr/>
        </p:nvCxnSpPr>
        <p:spPr>
          <a:xfrm>
            <a:off x="7386650" y="4061925"/>
            <a:ext cx="843000" cy="0"/>
          </a:xfrm>
          <a:prstGeom prst="straightConnector1">
            <a:avLst/>
          </a:prstGeom>
          <a:noFill/>
          <a:ln w="9525" cap="flat" cmpd="sng">
            <a:solidFill>
              <a:srgbClr val="212121"/>
            </a:solidFill>
            <a:prstDash val="solid"/>
            <a:round/>
            <a:headEnd type="none" w="med" len="med"/>
            <a:tailEnd type="none" w="med" len="med"/>
          </a:ln>
        </p:spPr>
      </p:cxnSp>
      <p:cxnSp>
        <p:nvCxnSpPr>
          <p:cNvPr id="697" name="Google Shape;697;p54"/>
          <p:cNvCxnSpPr/>
          <p:nvPr/>
        </p:nvCxnSpPr>
        <p:spPr>
          <a:xfrm>
            <a:off x="7386650" y="4299675"/>
            <a:ext cx="843000" cy="0"/>
          </a:xfrm>
          <a:prstGeom prst="straightConnector1">
            <a:avLst/>
          </a:prstGeom>
          <a:noFill/>
          <a:ln w="9525" cap="flat" cmpd="sng">
            <a:solidFill>
              <a:srgbClr val="212121"/>
            </a:solidFill>
            <a:prstDash val="solid"/>
            <a:round/>
            <a:headEnd type="none" w="med" len="med"/>
            <a:tailEnd type="none" w="med" len="med"/>
          </a:ln>
        </p:spPr>
      </p:cxnSp>
      <p:sp>
        <p:nvSpPr>
          <p:cNvPr id="698" name="Google Shape;698;p54"/>
          <p:cNvSpPr/>
          <p:nvPr/>
        </p:nvSpPr>
        <p:spPr>
          <a:xfrm>
            <a:off x="6993650" y="1709600"/>
            <a:ext cx="393000" cy="2806500"/>
          </a:xfrm>
          <a:prstGeom prst="leftBrace">
            <a:avLst>
              <a:gd name="adj1" fmla="val 50000"/>
              <a:gd name="adj2" fmla="val 50955"/>
            </a:avLst>
          </a:prstGeom>
          <a:no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2121"/>
              </a:solidFill>
            </a:endParaRPr>
          </a:p>
        </p:txBody>
      </p:sp>
      <p:cxnSp>
        <p:nvCxnSpPr>
          <p:cNvPr id="699" name="Google Shape;699;p54"/>
          <p:cNvCxnSpPr>
            <a:endCxn id="698" idx="1"/>
          </p:cNvCxnSpPr>
          <p:nvPr/>
        </p:nvCxnSpPr>
        <p:spPr>
          <a:xfrm rot="10800000" flipH="1">
            <a:off x="3415850" y="3139652"/>
            <a:ext cx="3577800" cy="1312500"/>
          </a:xfrm>
          <a:prstGeom prst="straightConnector1">
            <a:avLst/>
          </a:prstGeom>
          <a:noFill/>
          <a:ln w="9525" cap="flat" cmpd="sng">
            <a:solidFill>
              <a:srgbClr val="21212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5"/>
          <p:cNvSpPr txBox="1">
            <a:spLocks noGrp="1"/>
          </p:cNvSpPr>
          <p:nvPr>
            <p:ph type="title"/>
          </p:nvPr>
        </p:nvSpPr>
        <p:spPr>
          <a:xfrm>
            <a:off x="715050" y="51347"/>
            <a:ext cx="7713900" cy="9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Modelling  Workflow</a:t>
            </a:r>
            <a:endParaRPr sz="4000">
              <a:solidFill>
                <a:schemeClr val="accent1"/>
              </a:solidFill>
            </a:endParaRPr>
          </a:p>
        </p:txBody>
      </p:sp>
      <p:sp>
        <p:nvSpPr>
          <p:cNvPr id="705" name="Google Shape;705;p55"/>
          <p:cNvSpPr/>
          <p:nvPr/>
        </p:nvSpPr>
        <p:spPr>
          <a:xfrm>
            <a:off x="347850" y="15090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Logistic</a:t>
            </a:r>
            <a:endParaRPr b="1">
              <a:solidFill>
                <a:schemeClr val="accent1"/>
              </a:solidFill>
            </a:endParaRPr>
          </a:p>
          <a:p>
            <a:pPr marL="0" lvl="0" indent="0" algn="ctr" rtl="0">
              <a:spcBef>
                <a:spcPts val="0"/>
              </a:spcBef>
              <a:spcAft>
                <a:spcPts val="0"/>
              </a:spcAft>
              <a:buNone/>
            </a:pPr>
            <a:r>
              <a:rPr lang="en" b="1">
                <a:solidFill>
                  <a:schemeClr val="accent1"/>
                </a:solidFill>
              </a:rPr>
              <a:t>Regression</a:t>
            </a:r>
            <a:endParaRPr b="1">
              <a:solidFill>
                <a:schemeClr val="accent1"/>
              </a:solidFill>
            </a:endParaRPr>
          </a:p>
        </p:txBody>
      </p:sp>
      <p:sp>
        <p:nvSpPr>
          <p:cNvPr id="706" name="Google Shape;706;p55"/>
          <p:cNvSpPr/>
          <p:nvPr/>
        </p:nvSpPr>
        <p:spPr>
          <a:xfrm>
            <a:off x="347850" y="24234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Random Forest Classifier</a:t>
            </a:r>
            <a:endParaRPr b="1">
              <a:solidFill>
                <a:schemeClr val="accent1"/>
              </a:solidFill>
            </a:endParaRPr>
          </a:p>
        </p:txBody>
      </p:sp>
      <p:sp>
        <p:nvSpPr>
          <p:cNvPr id="707" name="Google Shape;707;p55"/>
          <p:cNvSpPr/>
          <p:nvPr/>
        </p:nvSpPr>
        <p:spPr>
          <a:xfrm>
            <a:off x="347850" y="33378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XGBoost Classifier</a:t>
            </a:r>
            <a:endParaRPr b="1">
              <a:solidFill>
                <a:schemeClr val="accent1"/>
              </a:solidFill>
            </a:endParaRPr>
          </a:p>
        </p:txBody>
      </p:sp>
      <p:sp>
        <p:nvSpPr>
          <p:cNvPr id="708" name="Google Shape;708;p55"/>
          <p:cNvSpPr/>
          <p:nvPr/>
        </p:nvSpPr>
        <p:spPr>
          <a:xfrm>
            <a:off x="347850" y="42522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AdaBoost Classifier</a:t>
            </a:r>
            <a:endParaRPr b="1">
              <a:solidFill>
                <a:schemeClr val="accent1"/>
              </a:solidFill>
            </a:endParaRPr>
          </a:p>
        </p:txBody>
      </p:sp>
      <p:sp>
        <p:nvSpPr>
          <p:cNvPr id="709" name="Google Shape;709;p55"/>
          <p:cNvSpPr/>
          <p:nvPr/>
        </p:nvSpPr>
        <p:spPr>
          <a:xfrm>
            <a:off x="7161100" y="292470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Voting</a:t>
            </a:r>
            <a:endParaRPr b="1">
              <a:solidFill>
                <a:schemeClr val="accent1"/>
              </a:solidFill>
            </a:endParaRPr>
          </a:p>
          <a:p>
            <a:pPr marL="0" lvl="0" indent="0" algn="ctr" rtl="0">
              <a:spcBef>
                <a:spcPts val="0"/>
              </a:spcBef>
              <a:spcAft>
                <a:spcPts val="0"/>
              </a:spcAft>
              <a:buNone/>
            </a:pPr>
            <a:r>
              <a:rPr lang="en" b="1">
                <a:solidFill>
                  <a:schemeClr val="accent1"/>
                </a:solidFill>
              </a:rPr>
              <a:t>Classifier</a:t>
            </a:r>
            <a:endParaRPr b="1">
              <a:solidFill>
                <a:schemeClr val="accent1"/>
              </a:solidFill>
            </a:endParaRPr>
          </a:p>
        </p:txBody>
      </p:sp>
      <p:sp>
        <p:nvSpPr>
          <p:cNvPr id="710" name="Google Shape;710;p55"/>
          <p:cNvSpPr/>
          <p:nvPr/>
        </p:nvSpPr>
        <p:spPr>
          <a:xfrm>
            <a:off x="3776850" y="15090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400 </a:t>
            </a:r>
            <a:endParaRPr b="1">
              <a:solidFill>
                <a:schemeClr val="accent1"/>
              </a:solidFill>
            </a:endParaRPr>
          </a:p>
          <a:p>
            <a:pPr marL="0" lvl="0" indent="0" algn="ctr" rtl="0">
              <a:spcBef>
                <a:spcPts val="0"/>
              </a:spcBef>
              <a:spcAft>
                <a:spcPts val="0"/>
              </a:spcAft>
              <a:buNone/>
            </a:pPr>
            <a:r>
              <a:rPr lang="en" b="1">
                <a:solidFill>
                  <a:schemeClr val="accent1"/>
                </a:solidFill>
              </a:rPr>
              <a:t>Fits of LR</a:t>
            </a:r>
            <a:endParaRPr b="1">
              <a:solidFill>
                <a:schemeClr val="accent1"/>
              </a:solidFill>
            </a:endParaRPr>
          </a:p>
        </p:txBody>
      </p:sp>
      <p:sp>
        <p:nvSpPr>
          <p:cNvPr id="711" name="Google Shape;711;p55"/>
          <p:cNvSpPr/>
          <p:nvPr/>
        </p:nvSpPr>
        <p:spPr>
          <a:xfrm>
            <a:off x="3776850" y="24234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200 </a:t>
            </a:r>
            <a:endParaRPr b="1">
              <a:solidFill>
                <a:schemeClr val="accent1"/>
              </a:solidFill>
            </a:endParaRPr>
          </a:p>
          <a:p>
            <a:pPr marL="0" lvl="0" indent="0" algn="ctr" rtl="0">
              <a:spcBef>
                <a:spcPts val="0"/>
              </a:spcBef>
              <a:spcAft>
                <a:spcPts val="0"/>
              </a:spcAft>
              <a:buNone/>
            </a:pPr>
            <a:r>
              <a:rPr lang="en" b="1">
                <a:solidFill>
                  <a:schemeClr val="accent1"/>
                </a:solidFill>
              </a:rPr>
              <a:t>Fits of RFC</a:t>
            </a:r>
            <a:endParaRPr b="1">
              <a:solidFill>
                <a:schemeClr val="accent1"/>
              </a:solidFill>
            </a:endParaRPr>
          </a:p>
        </p:txBody>
      </p:sp>
      <p:sp>
        <p:nvSpPr>
          <p:cNvPr id="712" name="Google Shape;712;p55"/>
          <p:cNvSpPr/>
          <p:nvPr/>
        </p:nvSpPr>
        <p:spPr>
          <a:xfrm>
            <a:off x="3776850" y="33378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1200 </a:t>
            </a:r>
            <a:endParaRPr b="1">
              <a:solidFill>
                <a:schemeClr val="accent1"/>
              </a:solidFill>
            </a:endParaRPr>
          </a:p>
          <a:p>
            <a:pPr marL="0" lvl="0" indent="0" algn="ctr" rtl="0">
              <a:spcBef>
                <a:spcPts val="0"/>
              </a:spcBef>
              <a:spcAft>
                <a:spcPts val="0"/>
              </a:spcAft>
              <a:buNone/>
            </a:pPr>
            <a:r>
              <a:rPr lang="en" b="1">
                <a:solidFill>
                  <a:schemeClr val="accent1"/>
                </a:solidFill>
              </a:rPr>
              <a:t>Fits of XGB</a:t>
            </a:r>
            <a:endParaRPr b="1">
              <a:solidFill>
                <a:schemeClr val="accent1"/>
              </a:solidFill>
            </a:endParaRPr>
          </a:p>
        </p:txBody>
      </p:sp>
      <p:sp>
        <p:nvSpPr>
          <p:cNvPr id="713" name="Google Shape;713;p55"/>
          <p:cNvSpPr/>
          <p:nvPr/>
        </p:nvSpPr>
        <p:spPr>
          <a:xfrm>
            <a:off x="3776850" y="4252250"/>
            <a:ext cx="1729500" cy="775200"/>
          </a:xfrm>
          <a:prstGeom prst="rect">
            <a:avLst/>
          </a:prstGeom>
          <a:solidFill>
            <a:schemeClr val="accent3"/>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rPr>
              <a:t>300 </a:t>
            </a:r>
            <a:endParaRPr b="1">
              <a:solidFill>
                <a:schemeClr val="accent1"/>
              </a:solidFill>
            </a:endParaRPr>
          </a:p>
          <a:p>
            <a:pPr marL="0" lvl="0" indent="0" algn="ctr" rtl="0">
              <a:spcBef>
                <a:spcPts val="0"/>
              </a:spcBef>
              <a:spcAft>
                <a:spcPts val="0"/>
              </a:spcAft>
              <a:buNone/>
            </a:pPr>
            <a:r>
              <a:rPr lang="en" b="1">
                <a:solidFill>
                  <a:schemeClr val="accent1"/>
                </a:solidFill>
              </a:rPr>
              <a:t>Fits of ABC</a:t>
            </a:r>
            <a:endParaRPr b="1">
              <a:solidFill>
                <a:schemeClr val="accent1"/>
              </a:solidFill>
            </a:endParaRPr>
          </a:p>
        </p:txBody>
      </p:sp>
      <p:sp>
        <p:nvSpPr>
          <p:cNvPr id="714" name="Google Shape;714;p55"/>
          <p:cNvSpPr txBox="1">
            <a:spLocks noGrp="1"/>
          </p:cNvSpPr>
          <p:nvPr>
            <p:ph type="title"/>
          </p:nvPr>
        </p:nvSpPr>
        <p:spPr>
          <a:xfrm>
            <a:off x="347850" y="713950"/>
            <a:ext cx="8632200" cy="92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Model used                   Hyperparameters tuning                   ensemble</a:t>
            </a:r>
            <a:endParaRPr/>
          </a:p>
        </p:txBody>
      </p:sp>
      <p:sp>
        <p:nvSpPr>
          <p:cNvPr id="715" name="Google Shape;715;p55"/>
          <p:cNvSpPr/>
          <p:nvPr/>
        </p:nvSpPr>
        <p:spPr>
          <a:xfrm>
            <a:off x="2496600" y="2989506"/>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5903225" y="2989506"/>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56"/>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EVALUATION</a:t>
            </a:r>
            <a:endParaRPr/>
          </a:p>
        </p:txBody>
      </p:sp>
      <p:sp>
        <p:nvSpPr>
          <p:cNvPr id="722" name="Google Shape;722;p56"/>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23" name="Google Shape;723;p56"/>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Performance Review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7"/>
          <p:cNvSpPr txBox="1">
            <a:spLocks noGrp="1"/>
          </p:cNvSpPr>
          <p:nvPr>
            <p:ph type="ctrTitle"/>
          </p:nvPr>
        </p:nvSpPr>
        <p:spPr>
          <a:xfrm>
            <a:off x="715050" y="43355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metrics</a:t>
            </a:r>
            <a:endParaRPr sz="4000">
              <a:solidFill>
                <a:schemeClr val="accent1"/>
              </a:solidFill>
            </a:endParaRPr>
          </a:p>
        </p:txBody>
      </p:sp>
      <p:sp>
        <p:nvSpPr>
          <p:cNvPr id="729" name="Google Shape;729;p57"/>
          <p:cNvSpPr txBox="1">
            <a:spLocks noGrp="1"/>
          </p:cNvSpPr>
          <p:nvPr>
            <p:ph type="subTitle" idx="1"/>
          </p:nvPr>
        </p:nvSpPr>
        <p:spPr>
          <a:xfrm>
            <a:off x="1258675" y="2155100"/>
            <a:ext cx="29655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Measures the proportion of actual positive cases correctly identified by the model</a:t>
            </a:r>
            <a:endParaRPr/>
          </a:p>
        </p:txBody>
      </p:sp>
      <p:sp>
        <p:nvSpPr>
          <p:cNvPr id="730" name="Google Shape;730;p57"/>
          <p:cNvSpPr txBox="1">
            <a:spLocks noGrp="1"/>
          </p:cNvSpPr>
          <p:nvPr>
            <p:ph type="title" idx="2"/>
          </p:nvPr>
        </p:nvSpPr>
        <p:spPr>
          <a:xfrm>
            <a:off x="5271618" y="1827740"/>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accent1"/>
                </a:solidFill>
              </a:rPr>
              <a:t>SPECIFICITY</a:t>
            </a:r>
            <a:endParaRPr sz="2400">
              <a:solidFill>
                <a:schemeClr val="accent1"/>
              </a:solidFill>
            </a:endParaRPr>
          </a:p>
        </p:txBody>
      </p:sp>
      <p:sp>
        <p:nvSpPr>
          <p:cNvPr id="731" name="Google Shape;731;p57"/>
          <p:cNvSpPr txBox="1">
            <a:spLocks noGrp="1"/>
          </p:cNvSpPr>
          <p:nvPr>
            <p:ph type="subTitle" idx="3"/>
          </p:nvPr>
        </p:nvSpPr>
        <p:spPr>
          <a:xfrm>
            <a:off x="4917175" y="2213600"/>
            <a:ext cx="29655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Measures the proportion of actual negative cases correctly identified by the model</a:t>
            </a:r>
            <a:endParaRPr/>
          </a:p>
          <a:p>
            <a:pPr marL="0" lvl="0" indent="0" algn="ctr" rtl="0">
              <a:spcBef>
                <a:spcPts val="0"/>
              </a:spcBef>
              <a:spcAft>
                <a:spcPts val="0"/>
              </a:spcAft>
              <a:buClr>
                <a:schemeClr val="dk1"/>
              </a:buClr>
              <a:buSzPts val="1100"/>
              <a:buFont typeface="Arial"/>
              <a:buNone/>
            </a:pPr>
            <a:endParaRPr/>
          </a:p>
        </p:txBody>
      </p:sp>
      <p:sp>
        <p:nvSpPr>
          <p:cNvPr id="732" name="Google Shape;732;p57"/>
          <p:cNvSpPr txBox="1">
            <a:spLocks noGrp="1"/>
          </p:cNvSpPr>
          <p:nvPr>
            <p:ph type="title" idx="4"/>
          </p:nvPr>
        </p:nvSpPr>
        <p:spPr>
          <a:xfrm>
            <a:off x="3443692" y="365705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accent1"/>
                </a:solidFill>
              </a:rPr>
              <a:t>AUC</a:t>
            </a:r>
            <a:endParaRPr sz="2400">
              <a:solidFill>
                <a:schemeClr val="accent1"/>
              </a:solidFill>
            </a:endParaRPr>
          </a:p>
        </p:txBody>
      </p:sp>
      <p:sp>
        <p:nvSpPr>
          <p:cNvPr id="733" name="Google Shape;733;p57"/>
          <p:cNvSpPr txBox="1">
            <a:spLocks noGrp="1"/>
          </p:cNvSpPr>
          <p:nvPr>
            <p:ph type="subTitle" idx="5"/>
          </p:nvPr>
        </p:nvSpPr>
        <p:spPr>
          <a:xfrm>
            <a:off x="2895300" y="3980750"/>
            <a:ext cx="33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 Under the ROC Curve (AUC) </a:t>
            </a:r>
            <a:endParaRPr/>
          </a:p>
          <a:p>
            <a:pPr marL="0" lvl="0" indent="0" algn="ctr" rtl="0">
              <a:spcBef>
                <a:spcPts val="0"/>
              </a:spcBef>
              <a:spcAft>
                <a:spcPts val="0"/>
              </a:spcAft>
              <a:buClr>
                <a:schemeClr val="dk1"/>
              </a:buClr>
              <a:buSzPts val="1100"/>
              <a:buFont typeface="Arial"/>
              <a:buNone/>
            </a:pPr>
            <a:r>
              <a:rPr lang="en"/>
              <a:t>measure of how well the classifier can distinguish between the positive and negative classes.</a:t>
            </a:r>
            <a:endParaRPr/>
          </a:p>
        </p:txBody>
      </p:sp>
      <p:sp>
        <p:nvSpPr>
          <p:cNvPr id="734" name="Google Shape;734;p57"/>
          <p:cNvSpPr txBox="1">
            <a:spLocks noGrp="1"/>
          </p:cNvSpPr>
          <p:nvPr>
            <p:ph type="title" idx="15"/>
          </p:nvPr>
        </p:nvSpPr>
        <p:spPr>
          <a:xfrm>
            <a:off x="1616445" y="1829377"/>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accent1"/>
                </a:solidFill>
              </a:rPr>
              <a:t>SENSITIVITY</a:t>
            </a:r>
            <a:endParaRPr sz="2400">
              <a:solidFill>
                <a:schemeClr val="accent1"/>
              </a:solidFill>
            </a:endParaRPr>
          </a:p>
        </p:txBody>
      </p:sp>
      <p:sp>
        <p:nvSpPr>
          <p:cNvPr id="735" name="Google Shape;735;p57"/>
          <p:cNvSpPr txBox="1">
            <a:spLocks noGrp="1"/>
          </p:cNvSpPr>
          <p:nvPr>
            <p:ph type="title" idx="16"/>
          </p:nvPr>
        </p:nvSpPr>
        <p:spPr>
          <a:xfrm>
            <a:off x="2351282" y="1308431"/>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36" name="Google Shape;736;p57"/>
          <p:cNvSpPr txBox="1">
            <a:spLocks noGrp="1"/>
          </p:cNvSpPr>
          <p:nvPr>
            <p:ph type="title" idx="17"/>
          </p:nvPr>
        </p:nvSpPr>
        <p:spPr>
          <a:xfrm>
            <a:off x="6006456" y="1308431"/>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37" name="Google Shape;737;p57"/>
          <p:cNvSpPr txBox="1">
            <a:spLocks noGrp="1"/>
          </p:cNvSpPr>
          <p:nvPr>
            <p:ph type="title" idx="18"/>
          </p:nvPr>
        </p:nvSpPr>
        <p:spPr>
          <a:xfrm>
            <a:off x="4178530" y="3136106"/>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8"/>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mODEL SCORE</a:t>
            </a:r>
            <a:endParaRPr sz="4000">
              <a:solidFill>
                <a:schemeClr val="accent1"/>
              </a:solidFill>
            </a:endParaRPr>
          </a:p>
        </p:txBody>
      </p:sp>
      <p:graphicFrame>
        <p:nvGraphicFramePr>
          <p:cNvPr id="743" name="Google Shape;743;p58"/>
          <p:cNvGraphicFramePr/>
          <p:nvPr/>
        </p:nvGraphicFramePr>
        <p:xfrm>
          <a:off x="204125" y="1009025"/>
          <a:ext cx="3000000" cy="3000000"/>
        </p:xfrm>
        <a:graphic>
          <a:graphicData uri="http://schemas.openxmlformats.org/drawingml/2006/table">
            <a:tbl>
              <a:tblPr>
                <a:noFill/>
                <a:tableStyleId>{E7B1A62D-075C-4EF2-AC3B-4A4AE712CA00}</a:tableStyleId>
              </a:tblPr>
              <a:tblGrid>
                <a:gridCol w="2098525">
                  <a:extLst>
                    <a:ext uri="{9D8B030D-6E8A-4147-A177-3AD203B41FA5}">
                      <a16:colId xmlns:a16="http://schemas.microsoft.com/office/drawing/2014/main" val="20000"/>
                    </a:ext>
                  </a:extLst>
                </a:gridCol>
                <a:gridCol w="1329750">
                  <a:extLst>
                    <a:ext uri="{9D8B030D-6E8A-4147-A177-3AD203B41FA5}">
                      <a16:colId xmlns:a16="http://schemas.microsoft.com/office/drawing/2014/main" val="20001"/>
                    </a:ext>
                  </a:extLst>
                </a:gridCol>
                <a:gridCol w="1329750">
                  <a:extLst>
                    <a:ext uri="{9D8B030D-6E8A-4147-A177-3AD203B41FA5}">
                      <a16:colId xmlns:a16="http://schemas.microsoft.com/office/drawing/2014/main" val="20002"/>
                    </a:ext>
                  </a:extLst>
                </a:gridCol>
                <a:gridCol w="1329750">
                  <a:extLst>
                    <a:ext uri="{9D8B030D-6E8A-4147-A177-3AD203B41FA5}">
                      <a16:colId xmlns:a16="http://schemas.microsoft.com/office/drawing/2014/main" val="20003"/>
                    </a:ext>
                  </a:extLst>
                </a:gridCol>
                <a:gridCol w="1329750">
                  <a:extLst>
                    <a:ext uri="{9D8B030D-6E8A-4147-A177-3AD203B41FA5}">
                      <a16:colId xmlns:a16="http://schemas.microsoft.com/office/drawing/2014/main" val="20004"/>
                    </a:ext>
                  </a:extLst>
                </a:gridCol>
                <a:gridCol w="1329750">
                  <a:extLst>
                    <a:ext uri="{9D8B030D-6E8A-4147-A177-3AD203B41FA5}">
                      <a16:colId xmlns:a16="http://schemas.microsoft.com/office/drawing/2014/main" val="20005"/>
                    </a:ext>
                  </a:extLst>
                </a:gridCol>
              </a:tblGrid>
              <a:tr h="326900">
                <a:tc>
                  <a:txBody>
                    <a:bodyPr/>
                    <a:lstStyle/>
                    <a:p>
                      <a:pPr marL="0" lvl="0" indent="0" algn="l"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TPR</a:t>
                      </a:r>
                      <a:r>
                        <a:rPr lang="en" b="1" baseline="30000">
                          <a:solidFill>
                            <a:schemeClr val="accent1"/>
                          </a:solidFill>
                          <a:latin typeface="Montserrat"/>
                          <a:ea typeface="Montserrat"/>
                          <a:cs typeface="Montserrat"/>
                          <a:sym typeface="Montserrat"/>
                        </a:rPr>
                        <a:t>1</a:t>
                      </a:r>
                      <a:endParaRPr b="1" baseline="300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TNR</a:t>
                      </a:r>
                      <a:r>
                        <a:rPr lang="en" b="1" baseline="30000">
                          <a:solidFill>
                            <a:schemeClr val="accent1"/>
                          </a:solidFill>
                          <a:latin typeface="Montserrat"/>
                          <a:ea typeface="Montserrat"/>
                          <a:cs typeface="Montserrat"/>
                          <a:sym typeface="Montserrat"/>
                        </a:rPr>
                        <a:t>2</a:t>
                      </a:r>
                      <a:endParaRPr b="1" baseline="300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Train ROC</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Test ROC</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Kaggle</a:t>
                      </a:r>
                      <a:r>
                        <a:rPr lang="en" b="1" baseline="30000">
                          <a:solidFill>
                            <a:schemeClr val="accent1"/>
                          </a:solidFill>
                          <a:latin typeface="Montserrat"/>
                          <a:ea typeface="Montserrat"/>
                          <a:cs typeface="Montserrat"/>
                          <a:sym typeface="Montserrat"/>
                        </a:rPr>
                        <a:t>3</a:t>
                      </a:r>
                      <a:endParaRPr b="1" baseline="300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6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Logistic Regression</a:t>
                      </a:r>
                      <a:endParaRPr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b="1">
                          <a:solidFill>
                            <a:schemeClr val="accent1"/>
                          </a:solidFill>
                          <a:latin typeface="Montserrat"/>
                          <a:ea typeface="Montserrat"/>
                          <a:cs typeface="Montserrat"/>
                          <a:sym typeface="Montserrat"/>
                        </a:rPr>
                        <a:t>(Baseline)</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rgbClr val="EEF0F2"/>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0.7802</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0.7419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0.8670</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0.8269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0.7559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695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Random Forest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0.8352</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0.7069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0.8597</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0.8552</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0.7334</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66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XGBoost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0.1319</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0.9853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0.9238</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0.8733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0.7837</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966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AdaBoost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0.7253</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0.8124</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0.8259</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0.8564</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0.7680</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4966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Voting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0.6703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0.8443</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0.8987</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0.8645</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0.7846</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744" name="Google Shape;744;p58"/>
          <p:cNvSpPr txBox="1"/>
          <p:nvPr/>
        </p:nvSpPr>
        <p:spPr>
          <a:xfrm>
            <a:off x="1649224" y="4234400"/>
            <a:ext cx="7302300" cy="30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solidFill>
                  <a:schemeClr val="accent1"/>
                </a:solidFill>
                <a:latin typeface="Montserrat"/>
                <a:ea typeface="Montserrat"/>
                <a:cs typeface="Montserrat"/>
                <a:sym typeface="Montserrat"/>
              </a:rPr>
              <a:t>1 - True Positive Rate or Sensitivity.  2 - True Negative Rate or Specificity.  3 - Public Score (AUC)</a:t>
            </a:r>
            <a:endParaRPr sz="1100" b="1">
              <a:solidFill>
                <a:schemeClr val="accent1"/>
              </a:solidFill>
              <a:latin typeface="Montserrat"/>
              <a:ea typeface="Montserrat"/>
              <a:cs typeface="Montserrat"/>
              <a:sym typeface="Montserrat"/>
            </a:endParaRPr>
          </a:p>
        </p:txBody>
      </p:sp>
      <p:graphicFrame>
        <p:nvGraphicFramePr>
          <p:cNvPr id="745" name="Google Shape;745;p58"/>
          <p:cNvGraphicFramePr/>
          <p:nvPr/>
        </p:nvGraphicFramePr>
        <p:xfrm>
          <a:off x="204125" y="4605225"/>
          <a:ext cx="3000000" cy="3000000"/>
        </p:xfrm>
        <a:graphic>
          <a:graphicData uri="http://schemas.openxmlformats.org/drawingml/2006/table">
            <a:tbl>
              <a:tblPr>
                <a:noFill/>
                <a:tableStyleId>{E7B1A62D-075C-4EF2-AC3B-4A4AE712CA00}</a:tableStyleId>
              </a:tblPr>
              <a:tblGrid>
                <a:gridCol w="1490350">
                  <a:extLst>
                    <a:ext uri="{9D8B030D-6E8A-4147-A177-3AD203B41FA5}">
                      <a16:colId xmlns:a16="http://schemas.microsoft.com/office/drawing/2014/main" val="20000"/>
                    </a:ext>
                  </a:extLst>
                </a:gridCol>
                <a:gridCol w="1980575">
                  <a:extLst>
                    <a:ext uri="{9D8B030D-6E8A-4147-A177-3AD203B41FA5}">
                      <a16:colId xmlns:a16="http://schemas.microsoft.com/office/drawing/2014/main" val="20001"/>
                    </a:ext>
                  </a:extLst>
                </a:gridCol>
                <a:gridCol w="1735450">
                  <a:extLst>
                    <a:ext uri="{9D8B030D-6E8A-4147-A177-3AD203B41FA5}">
                      <a16:colId xmlns:a16="http://schemas.microsoft.com/office/drawing/2014/main" val="20002"/>
                    </a:ext>
                  </a:extLst>
                </a:gridCol>
                <a:gridCol w="1735450">
                  <a:extLst>
                    <a:ext uri="{9D8B030D-6E8A-4147-A177-3AD203B41FA5}">
                      <a16:colId xmlns:a16="http://schemas.microsoft.com/office/drawing/2014/main" val="20003"/>
                    </a:ext>
                  </a:extLst>
                </a:gridCol>
              </a:tblGrid>
              <a:tr h="376500">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AdaBoost Hyperparameters</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N Estimator - 300</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Learning Rate - 0.05</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900" b="1">
                          <a:solidFill>
                            <a:schemeClr val="accent1"/>
                          </a:solidFill>
                          <a:latin typeface="Montserrat"/>
                          <a:ea typeface="Montserrat"/>
                          <a:cs typeface="Montserrat"/>
                          <a:sym typeface="Montserrat"/>
                        </a:rPr>
                        <a:t>K-neighbour in SMOTE - 3</a:t>
                      </a:r>
                      <a:endParaRPr sz="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59"/>
          <p:cNvPicPr preferRelativeResize="0"/>
          <p:nvPr/>
        </p:nvPicPr>
        <p:blipFill>
          <a:blip r:embed="rId3">
            <a:alphaModFix/>
          </a:blip>
          <a:stretch>
            <a:fillRect/>
          </a:stretch>
        </p:blipFill>
        <p:spPr>
          <a:xfrm>
            <a:off x="600375" y="1073200"/>
            <a:ext cx="7943250" cy="3733809"/>
          </a:xfrm>
          <a:prstGeom prst="rect">
            <a:avLst/>
          </a:prstGeom>
          <a:noFill/>
          <a:ln>
            <a:noFill/>
          </a:ln>
        </p:spPr>
      </p:pic>
      <p:sp>
        <p:nvSpPr>
          <p:cNvPr id="751" name="Google Shape;751;p59"/>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AUC plot &amp; CONFUSION MATRIX</a:t>
            </a:r>
            <a:endParaRPr sz="4000">
              <a:solidFill>
                <a:schemeClr val="accent1"/>
              </a:solidFill>
            </a:endParaRPr>
          </a:p>
        </p:txBody>
      </p:sp>
      <p:sp>
        <p:nvSpPr>
          <p:cNvPr id="752" name="Google Shape;752;p59"/>
          <p:cNvSpPr txBox="1">
            <a:spLocks noGrp="1"/>
          </p:cNvSpPr>
          <p:nvPr>
            <p:ph type="subTitle" idx="4294967295"/>
          </p:nvPr>
        </p:nvSpPr>
        <p:spPr>
          <a:xfrm rot="-5400000">
            <a:off x="4394850" y="1955525"/>
            <a:ext cx="11046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Absent</a:t>
            </a:r>
            <a:endParaRPr sz="1100" b="1">
              <a:solidFill>
                <a:srgbClr val="212121"/>
              </a:solidFill>
              <a:latin typeface="Karla"/>
              <a:ea typeface="Karla"/>
              <a:cs typeface="Karla"/>
              <a:sym typeface="Karla"/>
            </a:endParaRPr>
          </a:p>
        </p:txBody>
      </p:sp>
      <p:sp>
        <p:nvSpPr>
          <p:cNvPr id="753" name="Google Shape;753;p59"/>
          <p:cNvSpPr txBox="1">
            <a:spLocks noGrp="1"/>
          </p:cNvSpPr>
          <p:nvPr>
            <p:ph type="subTitle" idx="4294967295"/>
          </p:nvPr>
        </p:nvSpPr>
        <p:spPr>
          <a:xfrm rot="-5400000">
            <a:off x="4394850" y="3359000"/>
            <a:ext cx="11046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Present</a:t>
            </a:r>
            <a:endParaRPr sz="1100" b="1">
              <a:solidFill>
                <a:srgbClr val="212121"/>
              </a:solidFill>
              <a:latin typeface="Karla"/>
              <a:ea typeface="Karla"/>
              <a:cs typeface="Karla"/>
              <a:sym typeface="Karla"/>
            </a:endParaRPr>
          </a:p>
        </p:txBody>
      </p:sp>
      <p:sp>
        <p:nvSpPr>
          <p:cNvPr id="754" name="Google Shape;754;p59"/>
          <p:cNvSpPr txBox="1">
            <a:spLocks noGrp="1"/>
          </p:cNvSpPr>
          <p:nvPr>
            <p:ph type="subTitle" idx="4294967295"/>
          </p:nvPr>
        </p:nvSpPr>
        <p:spPr>
          <a:xfrm rot="-5400000">
            <a:off x="4471375" y="2613900"/>
            <a:ext cx="6588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Actual</a:t>
            </a:r>
            <a:endParaRPr sz="1100" b="1">
              <a:solidFill>
                <a:srgbClr val="212121"/>
              </a:solidFill>
              <a:latin typeface="Karla"/>
              <a:ea typeface="Karla"/>
              <a:cs typeface="Karla"/>
              <a:sym typeface="Karla"/>
            </a:endParaRPr>
          </a:p>
        </p:txBody>
      </p:sp>
      <p:sp>
        <p:nvSpPr>
          <p:cNvPr id="755" name="Google Shape;755;p59"/>
          <p:cNvSpPr txBox="1">
            <a:spLocks noGrp="1"/>
          </p:cNvSpPr>
          <p:nvPr>
            <p:ph type="subTitle" idx="4294967295"/>
          </p:nvPr>
        </p:nvSpPr>
        <p:spPr>
          <a:xfrm>
            <a:off x="6444925" y="4130975"/>
            <a:ext cx="12627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Present</a:t>
            </a:r>
            <a:endParaRPr sz="1100" b="1">
              <a:solidFill>
                <a:srgbClr val="212121"/>
              </a:solidFill>
              <a:latin typeface="Karla"/>
              <a:ea typeface="Karla"/>
              <a:cs typeface="Karla"/>
              <a:sym typeface="Karla"/>
            </a:endParaRPr>
          </a:p>
        </p:txBody>
      </p:sp>
      <p:sp>
        <p:nvSpPr>
          <p:cNvPr id="756" name="Google Shape;756;p59"/>
          <p:cNvSpPr txBox="1">
            <a:spLocks noGrp="1"/>
          </p:cNvSpPr>
          <p:nvPr>
            <p:ph type="subTitle" idx="4294967295"/>
          </p:nvPr>
        </p:nvSpPr>
        <p:spPr>
          <a:xfrm>
            <a:off x="5082600" y="4130975"/>
            <a:ext cx="14070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WNV Absent</a:t>
            </a:r>
            <a:endParaRPr sz="1100" b="1">
              <a:solidFill>
                <a:srgbClr val="212121"/>
              </a:solidFill>
              <a:latin typeface="Karla"/>
              <a:ea typeface="Karla"/>
              <a:cs typeface="Karla"/>
              <a:sym typeface="Karla"/>
            </a:endParaRPr>
          </a:p>
        </p:txBody>
      </p:sp>
      <p:sp>
        <p:nvSpPr>
          <p:cNvPr id="757" name="Google Shape;757;p59"/>
          <p:cNvSpPr txBox="1">
            <a:spLocks noGrp="1"/>
          </p:cNvSpPr>
          <p:nvPr>
            <p:ph type="subTitle" idx="4294967295"/>
          </p:nvPr>
        </p:nvSpPr>
        <p:spPr>
          <a:xfrm>
            <a:off x="5978175" y="4401875"/>
            <a:ext cx="997500" cy="270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rgbClr val="212121"/>
                </a:solidFill>
                <a:latin typeface="Karla"/>
                <a:ea typeface="Karla"/>
                <a:cs typeface="Karla"/>
                <a:sym typeface="Karla"/>
              </a:rPr>
              <a:t>Predicted</a:t>
            </a:r>
            <a:endParaRPr sz="1100" b="1">
              <a:solidFill>
                <a:srgbClr val="212121"/>
              </a:solidFill>
              <a:latin typeface="Karla"/>
              <a:ea typeface="Karla"/>
              <a:cs typeface="Karla"/>
              <a:sym typeface="Karla"/>
            </a:endParaRPr>
          </a:p>
        </p:txBody>
      </p:sp>
      <p:sp>
        <p:nvSpPr>
          <p:cNvPr id="758" name="Google Shape;758;p59"/>
          <p:cNvSpPr txBox="1">
            <a:spLocks noGrp="1"/>
          </p:cNvSpPr>
          <p:nvPr>
            <p:ph type="subTitle" idx="4294967295"/>
          </p:nvPr>
        </p:nvSpPr>
        <p:spPr>
          <a:xfrm>
            <a:off x="5495400" y="1730850"/>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latin typeface="Karla"/>
                <a:ea typeface="Karla"/>
                <a:cs typeface="Karla"/>
                <a:sym typeface="Karla"/>
              </a:rPr>
              <a:t>TN</a:t>
            </a:r>
            <a:endParaRPr sz="1100" b="1">
              <a:latin typeface="Karla"/>
              <a:ea typeface="Karla"/>
              <a:cs typeface="Karla"/>
              <a:sym typeface="Karla"/>
            </a:endParaRPr>
          </a:p>
        </p:txBody>
      </p:sp>
      <p:sp>
        <p:nvSpPr>
          <p:cNvPr id="759" name="Google Shape;759;p59"/>
          <p:cNvSpPr txBox="1">
            <a:spLocks noGrp="1"/>
          </p:cNvSpPr>
          <p:nvPr>
            <p:ph type="subTitle" idx="4294967295"/>
          </p:nvPr>
        </p:nvSpPr>
        <p:spPr>
          <a:xfrm>
            <a:off x="6785575" y="3078750"/>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accent6"/>
                </a:solidFill>
                <a:latin typeface="Karla"/>
                <a:ea typeface="Karla"/>
                <a:cs typeface="Karla"/>
                <a:sym typeface="Karla"/>
              </a:rPr>
              <a:t>TP</a:t>
            </a:r>
            <a:endParaRPr sz="1100" b="1">
              <a:solidFill>
                <a:schemeClr val="accent6"/>
              </a:solidFill>
              <a:latin typeface="Karla"/>
              <a:ea typeface="Karla"/>
              <a:cs typeface="Karla"/>
              <a:sym typeface="Karla"/>
            </a:endParaRPr>
          </a:p>
        </p:txBody>
      </p:sp>
      <p:sp>
        <p:nvSpPr>
          <p:cNvPr id="760" name="Google Shape;760;p59"/>
          <p:cNvSpPr txBox="1">
            <a:spLocks noGrp="1"/>
          </p:cNvSpPr>
          <p:nvPr>
            <p:ph type="subTitle" idx="4294967295"/>
          </p:nvPr>
        </p:nvSpPr>
        <p:spPr>
          <a:xfrm>
            <a:off x="5495400" y="3066363"/>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accent6"/>
                </a:solidFill>
                <a:latin typeface="Karla"/>
                <a:ea typeface="Karla"/>
                <a:cs typeface="Karla"/>
                <a:sym typeface="Karla"/>
              </a:rPr>
              <a:t>FN</a:t>
            </a:r>
            <a:endParaRPr sz="1100" b="1">
              <a:solidFill>
                <a:schemeClr val="accent6"/>
              </a:solidFill>
              <a:latin typeface="Karla"/>
              <a:ea typeface="Karla"/>
              <a:cs typeface="Karla"/>
              <a:sym typeface="Karla"/>
            </a:endParaRPr>
          </a:p>
        </p:txBody>
      </p:sp>
      <p:sp>
        <p:nvSpPr>
          <p:cNvPr id="761" name="Google Shape;761;p59"/>
          <p:cNvSpPr txBox="1">
            <a:spLocks noGrp="1"/>
          </p:cNvSpPr>
          <p:nvPr>
            <p:ph type="subTitle" idx="4294967295"/>
          </p:nvPr>
        </p:nvSpPr>
        <p:spPr>
          <a:xfrm>
            <a:off x="6785575" y="1755613"/>
            <a:ext cx="581400" cy="2709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accent6"/>
                </a:solidFill>
                <a:latin typeface="Karla"/>
                <a:ea typeface="Karla"/>
                <a:cs typeface="Karla"/>
                <a:sym typeface="Karla"/>
              </a:rPr>
              <a:t>FP</a:t>
            </a:r>
            <a:endParaRPr sz="1100" b="1">
              <a:solidFill>
                <a:schemeClr val="accent6"/>
              </a:solidFill>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0"/>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Cost-benefit analysis</a:t>
            </a:r>
            <a:endParaRPr/>
          </a:p>
        </p:txBody>
      </p:sp>
      <p:sp>
        <p:nvSpPr>
          <p:cNvPr id="767" name="Google Shape;767;p60"/>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768" name="Google Shape;768;p60"/>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 &amp; Prevention Proposal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1"/>
          <p:cNvSpPr txBox="1">
            <a:spLocks noGrp="1"/>
          </p:cNvSpPr>
          <p:nvPr>
            <p:ph type="title"/>
          </p:nvPr>
        </p:nvSpPr>
        <p:spPr>
          <a:xfrm>
            <a:off x="607875" y="453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FAcTual treatment numbers</a:t>
            </a:r>
            <a:endParaRPr sz="4000">
              <a:solidFill>
                <a:schemeClr val="accent1"/>
              </a:solidFill>
            </a:endParaRPr>
          </a:p>
          <a:p>
            <a:pPr marL="0" lvl="0" indent="0" algn="ctr" rtl="0">
              <a:spcBef>
                <a:spcPts val="0"/>
              </a:spcBef>
              <a:spcAft>
                <a:spcPts val="0"/>
              </a:spcAft>
              <a:buNone/>
            </a:pPr>
            <a:r>
              <a:rPr lang="en" sz="4000">
                <a:solidFill>
                  <a:schemeClr val="accent1"/>
                </a:solidFill>
              </a:rPr>
              <a:t>From 1999 to 2022</a:t>
            </a:r>
            <a:endParaRPr sz="4000">
              <a:solidFill>
                <a:schemeClr val="accent1"/>
              </a:solidFill>
            </a:endParaRPr>
          </a:p>
        </p:txBody>
      </p:sp>
      <p:sp>
        <p:nvSpPr>
          <p:cNvPr id="774" name="Google Shape;774;p61"/>
          <p:cNvSpPr txBox="1">
            <a:spLocks noGrp="1"/>
          </p:cNvSpPr>
          <p:nvPr>
            <p:ph type="title" idx="2"/>
          </p:nvPr>
        </p:nvSpPr>
        <p:spPr>
          <a:xfrm>
            <a:off x="1480928" y="1735200"/>
            <a:ext cx="29607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56,569</a:t>
            </a:r>
            <a:endParaRPr>
              <a:solidFill>
                <a:schemeClr val="lt1"/>
              </a:solidFill>
            </a:endParaRPr>
          </a:p>
        </p:txBody>
      </p:sp>
      <p:sp>
        <p:nvSpPr>
          <p:cNvPr id="775" name="Google Shape;775;p61"/>
          <p:cNvSpPr txBox="1">
            <a:spLocks noGrp="1"/>
          </p:cNvSpPr>
          <p:nvPr>
            <p:ph type="title" idx="3"/>
          </p:nvPr>
        </p:nvSpPr>
        <p:spPr>
          <a:xfrm>
            <a:off x="1630027" y="2914475"/>
            <a:ext cx="28116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000">
                <a:solidFill>
                  <a:schemeClr val="lt1"/>
                </a:solidFill>
              </a:rPr>
              <a:t>~45.5%</a:t>
            </a:r>
            <a:endParaRPr>
              <a:solidFill>
                <a:schemeClr val="lt1"/>
              </a:solidFill>
            </a:endParaRPr>
          </a:p>
        </p:txBody>
      </p:sp>
      <p:sp>
        <p:nvSpPr>
          <p:cNvPr id="776" name="Google Shape;776;p61"/>
          <p:cNvSpPr txBox="1">
            <a:spLocks noGrp="1"/>
          </p:cNvSpPr>
          <p:nvPr>
            <p:ph type="title" idx="4"/>
          </p:nvPr>
        </p:nvSpPr>
        <p:spPr>
          <a:xfrm>
            <a:off x="2287425" y="4026000"/>
            <a:ext cx="2154300" cy="60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~50.6%</a:t>
            </a:r>
            <a:endParaRPr>
              <a:solidFill>
                <a:schemeClr val="lt1"/>
              </a:solidFill>
            </a:endParaRPr>
          </a:p>
        </p:txBody>
      </p:sp>
      <p:sp>
        <p:nvSpPr>
          <p:cNvPr id="777" name="Google Shape;777;p61"/>
          <p:cNvSpPr txBox="1">
            <a:spLocks noGrp="1"/>
          </p:cNvSpPr>
          <p:nvPr>
            <p:ph type="subTitle" idx="1"/>
          </p:nvPr>
        </p:nvSpPr>
        <p:spPr>
          <a:xfrm>
            <a:off x="4702282" y="1876763"/>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Reported cases of WNV Disease</a:t>
            </a:r>
            <a:endParaRPr b="1">
              <a:solidFill>
                <a:schemeClr val="accent1"/>
              </a:solidFill>
            </a:endParaRPr>
          </a:p>
        </p:txBody>
      </p:sp>
      <p:sp>
        <p:nvSpPr>
          <p:cNvPr id="778" name="Google Shape;778;p61"/>
          <p:cNvSpPr txBox="1">
            <a:spLocks noGrp="1"/>
          </p:cNvSpPr>
          <p:nvPr>
            <p:ph type="subTitle" idx="5"/>
          </p:nvPr>
        </p:nvSpPr>
        <p:spPr>
          <a:xfrm>
            <a:off x="4702282" y="3015219"/>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Requires hospitalisation</a:t>
            </a:r>
            <a:endParaRPr b="1">
              <a:solidFill>
                <a:schemeClr val="accent1"/>
              </a:solidFill>
            </a:endParaRPr>
          </a:p>
        </p:txBody>
      </p:sp>
      <p:sp>
        <p:nvSpPr>
          <p:cNvPr id="779" name="Google Shape;779;p61"/>
          <p:cNvSpPr txBox="1">
            <a:spLocks noGrp="1"/>
          </p:cNvSpPr>
          <p:nvPr>
            <p:ph type="subTitle" idx="6"/>
          </p:nvPr>
        </p:nvSpPr>
        <p:spPr>
          <a:xfrm>
            <a:off x="4702282" y="4066102"/>
            <a:ext cx="21543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1"/>
                </a:solidFill>
              </a:rPr>
              <a:t>With Neurologic Invasive Disease</a:t>
            </a:r>
            <a:endParaRPr b="1">
              <a:solidFill>
                <a:schemeClr val="accent1"/>
              </a:solidFill>
            </a:endParaRPr>
          </a:p>
        </p:txBody>
      </p:sp>
      <p:sp>
        <p:nvSpPr>
          <p:cNvPr id="780" name="Google Shape;780;p61"/>
          <p:cNvSpPr txBox="1">
            <a:spLocks noGrp="1"/>
          </p:cNvSpPr>
          <p:nvPr>
            <p:ph type="subTitle" idx="6"/>
          </p:nvPr>
        </p:nvSpPr>
        <p:spPr>
          <a:xfrm>
            <a:off x="0" y="4807075"/>
            <a:ext cx="9144000" cy="3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accent1"/>
                </a:solidFill>
              </a:rPr>
              <a:t>Source from CDC : https://www.cdc.gov/westnile/statsmaps/historic-data.html</a:t>
            </a:r>
            <a:endParaRPr sz="100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2"/>
          <p:cNvSpPr txBox="1">
            <a:spLocks noGrp="1"/>
          </p:cNvSpPr>
          <p:nvPr>
            <p:ph type="title"/>
          </p:nvPr>
        </p:nvSpPr>
        <p:spPr>
          <a:xfrm>
            <a:off x="607875" y="72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Median Hospitalised Financial costs</a:t>
            </a:r>
            <a:endParaRPr sz="4000">
              <a:solidFill>
                <a:schemeClr val="accent1"/>
              </a:solidFill>
            </a:endParaRPr>
          </a:p>
        </p:txBody>
      </p:sp>
      <p:sp>
        <p:nvSpPr>
          <p:cNvPr id="786" name="Google Shape;786;p62"/>
          <p:cNvSpPr txBox="1">
            <a:spLocks noGrp="1"/>
          </p:cNvSpPr>
          <p:nvPr>
            <p:ph type="subTitle" idx="6"/>
          </p:nvPr>
        </p:nvSpPr>
        <p:spPr>
          <a:xfrm>
            <a:off x="0" y="4875150"/>
            <a:ext cx="9144000" cy="26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https://www.ncbi.nlm.nih.gov/pmc/articles/PMC3945683/</a:t>
            </a:r>
            <a:endParaRPr sz="1000">
              <a:solidFill>
                <a:schemeClr val="accent1"/>
              </a:solidFill>
            </a:endParaRPr>
          </a:p>
        </p:txBody>
      </p:sp>
      <p:graphicFrame>
        <p:nvGraphicFramePr>
          <p:cNvPr id="787" name="Google Shape;787;p62"/>
          <p:cNvGraphicFramePr/>
          <p:nvPr/>
        </p:nvGraphicFramePr>
        <p:xfrm>
          <a:off x="548300" y="803188"/>
          <a:ext cx="3000000" cy="3000000"/>
        </p:xfrm>
        <a:graphic>
          <a:graphicData uri="http://schemas.openxmlformats.org/drawingml/2006/table">
            <a:tbl>
              <a:tblPr>
                <a:noFill/>
                <a:tableStyleId>{E7B1A62D-075C-4EF2-AC3B-4A4AE712CA00}</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6659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Initial Costs</a:t>
                      </a:r>
                      <a:endParaRPr sz="1900"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/Person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Long Term Costs /Person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Total Costs</a:t>
                      </a:r>
                      <a:endParaRPr sz="1900"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 Person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5852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Fever</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$4,617</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$2,271</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latin typeface="Montserrat"/>
                          <a:ea typeface="Montserrat"/>
                          <a:cs typeface="Montserrat"/>
                          <a:sym typeface="Montserrat"/>
                        </a:rPr>
                        <a:t>$6,888</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7677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Meningitis </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$7,942</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$10,556 </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latin typeface="Montserrat"/>
                          <a:ea typeface="Montserrat"/>
                          <a:cs typeface="Montserrat"/>
                          <a:sym typeface="Montserrat"/>
                        </a:rPr>
                        <a:t>$18,498</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5852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Encephalitis </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$20,105</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$8,055</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latin typeface="Montserrat"/>
                          <a:ea typeface="Montserrat"/>
                          <a:cs typeface="Montserrat"/>
                          <a:sym typeface="Montserrat"/>
                        </a:rPr>
                        <a:t>$28,160</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58525">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Acute Flaccid Paralysis</a:t>
                      </a:r>
                      <a:endParaRPr sz="13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$25,117</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accent1"/>
                          </a:solidFill>
                          <a:latin typeface="Montserrat"/>
                          <a:ea typeface="Montserrat"/>
                          <a:cs typeface="Montserrat"/>
                          <a:sym typeface="Montserrat"/>
                        </a:rPr>
                        <a:t>$22,628</a:t>
                      </a:r>
                      <a:endParaRPr sz="18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latin typeface="Montserrat"/>
                          <a:ea typeface="Montserrat"/>
                          <a:cs typeface="Montserrat"/>
                          <a:sym typeface="Montserrat"/>
                        </a:rPr>
                        <a:t>$47,745</a:t>
                      </a:r>
                      <a:endParaRPr sz="1800">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788" name="Google Shape;788;p62"/>
          <p:cNvSpPr/>
          <p:nvPr/>
        </p:nvSpPr>
        <p:spPr>
          <a:xfrm>
            <a:off x="7992150" y="1070826"/>
            <a:ext cx="1483212" cy="3520728"/>
          </a:xfrm>
          <a:custGeom>
            <a:avLst/>
            <a:gdLst/>
            <a:ahLst/>
            <a:cxnLst/>
            <a:rect l="l" t="t" r="r" b="b"/>
            <a:pathLst>
              <a:path w="38545" h="91495" extrusionOk="0">
                <a:moveTo>
                  <a:pt x="18733" y="0"/>
                </a:moveTo>
                <a:cubicBezTo>
                  <a:pt x="17483" y="0"/>
                  <a:pt x="14527" y="496"/>
                  <a:pt x="14994" y="5265"/>
                </a:cubicBezTo>
                <a:cubicBezTo>
                  <a:pt x="14994" y="5265"/>
                  <a:pt x="14913" y="5238"/>
                  <a:pt x="14818" y="5238"/>
                </a:cubicBezTo>
                <a:cubicBezTo>
                  <a:pt x="14672" y="5238"/>
                  <a:pt x="14492" y="5302"/>
                  <a:pt x="14525" y="5627"/>
                </a:cubicBezTo>
                <a:cubicBezTo>
                  <a:pt x="14579" y="6163"/>
                  <a:pt x="14713" y="6109"/>
                  <a:pt x="14713" y="6337"/>
                </a:cubicBezTo>
                <a:cubicBezTo>
                  <a:pt x="14713" y="6579"/>
                  <a:pt x="14525" y="7665"/>
                  <a:pt x="15075" y="7960"/>
                </a:cubicBezTo>
                <a:cubicBezTo>
                  <a:pt x="15075" y="7960"/>
                  <a:pt x="15110" y="8002"/>
                  <a:pt x="15238" y="8002"/>
                </a:cubicBezTo>
                <a:cubicBezTo>
                  <a:pt x="15301" y="8002"/>
                  <a:pt x="15388" y="7991"/>
                  <a:pt x="15504" y="7960"/>
                </a:cubicBezTo>
                <a:cubicBezTo>
                  <a:pt x="15504" y="7960"/>
                  <a:pt x="16215" y="10361"/>
                  <a:pt x="16738" y="10964"/>
                </a:cubicBezTo>
                <a:cubicBezTo>
                  <a:pt x="16738" y="10964"/>
                  <a:pt x="17274" y="12748"/>
                  <a:pt x="16188" y="13405"/>
                </a:cubicBezTo>
                <a:cubicBezTo>
                  <a:pt x="15115" y="14062"/>
                  <a:pt x="10381" y="15309"/>
                  <a:pt x="9442" y="16758"/>
                </a:cubicBezTo>
                <a:cubicBezTo>
                  <a:pt x="8517" y="18193"/>
                  <a:pt x="8208" y="18904"/>
                  <a:pt x="8262" y="21344"/>
                </a:cubicBezTo>
                <a:cubicBezTo>
                  <a:pt x="8329" y="23785"/>
                  <a:pt x="8678" y="26548"/>
                  <a:pt x="7672" y="28492"/>
                </a:cubicBezTo>
                <a:cubicBezTo>
                  <a:pt x="6666" y="30450"/>
                  <a:pt x="5566" y="32824"/>
                  <a:pt x="5231" y="34460"/>
                </a:cubicBezTo>
                <a:cubicBezTo>
                  <a:pt x="4909" y="36096"/>
                  <a:pt x="4721" y="38390"/>
                  <a:pt x="4560" y="39677"/>
                </a:cubicBezTo>
                <a:cubicBezTo>
                  <a:pt x="4400" y="40978"/>
                  <a:pt x="4547" y="42695"/>
                  <a:pt x="3045" y="43821"/>
                </a:cubicBezTo>
                <a:cubicBezTo>
                  <a:pt x="2012" y="44599"/>
                  <a:pt x="1100" y="45524"/>
                  <a:pt x="309" y="46530"/>
                </a:cubicBezTo>
                <a:cubicBezTo>
                  <a:pt x="135" y="46745"/>
                  <a:pt x="1" y="47080"/>
                  <a:pt x="443" y="47174"/>
                </a:cubicBezTo>
                <a:cubicBezTo>
                  <a:pt x="505" y="47188"/>
                  <a:pt x="567" y="47195"/>
                  <a:pt x="627" y="47195"/>
                </a:cubicBezTo>
                <a:cubicBezTo>
                  <a:pt x="1013" y="47195"/>
                  <a:pt x="1353" y="46935"/>
                  <a:pt x="1422" y="46865"/>
                </a:cubicBezTo>
                <a:cubicBezTo>
                  <a:pt x="1489" y="46772"/>
                  <a:pt x="1959" y="46383"/>
                  <a:pt x="2146" y="46356"/>
                </a:cubicBezTo>
                <a:lnTo>
                  <a:pt x="2146" y="46356"/>
                </a:lnTo>
                <a:cubicBezTo>
                  <a:pt x="2146" y="46356"/>
                  <a:pt x="2093" y="46906"/>
                  <a:pt x="2053" y="47201"/>
                </a:cubicBezTo>
                <a:cubicBezTo>
                  <a:pt x="2026" y="47496"/>
                  <a:pt x="2039" y="47831"/>
                  <a:pt x="1945" y="48300"/>
                </a:cubicBezTo>
                <a:cubicBezTo>
                  <a:pt x="1851" y="48770"/>
                  <a:pt x="1664" y="49615"/>
                  <a:pt x="1597" y="49977"/>
                </a:cubicBezTo>
                <a:cubicBezTo>
                  <a:pt x="1516" y="50326"/>
                  <a:pt x="966" y="51707"/>
                  <a:pt x="1583" y="51720"/>
                </a:cubicBezTo>
                <a:cubicBezTo>
                  <a:pt x="1583" y="51720"/>
                  <a:pt x="1585" y="51721"/>
                  <a:pt x="1588" y="51721"/>
                </a:cubicBezTo>
                <a:cubicBezTo>
                  <a:pt x="1620" y="51721"/>
                  <a:pt x="1816" y="51687"/>
                  <a:pt x="2146" y="50929"/>
                </a:cubicBezTo>
                <a:cubicBezTo>
                  <a:pt x="2495" y="50084"/>
                  <a:pt x="2710" y="48837"/>
                  <a:pt x="2965" y="48689"/>
                </a:cubicBezTo>
                <a:cubicBezTo>
                  <a:pt x="2965" y="48689"/>
                  <a:pt x="2965" y="48689"/>
                  <a:pt x="2966" y="48689"/>
                </a:cubicBezTo>
                <a:cubicBezTo>
                  <a:pt x="2972" y="48689"/>
                  <a:pt x="2989" y="48720"/>
                  <a:pt x="2871" y="49253"/>
                </a:cubicBezTo>
                <a:cubicBezTo>
                  <a:pt x="2737" y="49856"/>
                  <a:pt x="2214" y="51278"/>
                  <a:pt x="2227" y="51720"/>
                </a:cubicBezTo>
                <a:cubicBezTo>
                  <a:pt x="2240" y="52163"/>
                  <a:pt x="2267" y="52216"/>
                  <a:pt x="2549" y="52257"/>
                </a:cubicBezTo>
                <a:cubicBezTo>
                  <a:pt x="2555" y="52258"/>
                  <a:pt x="2562" y="52258"/>
                  <a:pt x="2568" y="52258"/>
                </a:cubicBezTo>
                <a:cubicBezTo>
                  <a:pt x="2825" y="52258"/>
                  <a:pt x="2981" y="51484"/>
                  <a:pt x="3085" y="51144"/>
                </a:cubicBezTo>
                <a:cubicBezTo>
                  <a:pt x="3206" y="50781"/>
                  <a:pt x="3850" y="48917"/>
                  <a:pt x="4104" y="48622"/>
                </a:cubicBezTo>
                <a:lnTo>
                  <a:pt x="4104" y="48622"/>
                </a:lnTo>
                <a:cubicBezTo>
                  <a:pt x="4104" y="48622"/>
                  <a:pt x="3756" y="49440"/>
                  <a:pt x="3729" y="49776"/>
                </a:cubicBezTo>
                <a:cubicBezTo>
                  <a:pt x="3702" y="50124"/>
                  <a:pt x="3032" y="52216"/>
                  <a:pt x="3501" y="52257"/>
                </a:cubicBezTo>
                <a:cubicBezTo>
                  <a:pt x="3514" y="52258"/>
                  <a:pt x="3527" y="52259"/>
                  <a:pt x="3540" y="52259"/>
                </a:cubicBezTo>
                <a:cubicBezTo>
                  <a:pt x="3979" y="52259"/>
                  <a:pt x="4121" y="51377"/>
                  <a:pt x="4212" y="51090"/>
                </a:cubicBezTo>
                <a:cubicBezTo>
                  <a:pt x="4319" y="50782"/>
                  <a:pt x="4963" y="48703"/>
                  <a:pt x="4963" y="48703"/>
                </a:cubicBezTo>
                <a:lnTo>
                  <a:pt x="4963" y="48703"/>
                </a:lnTo>
                <a:cubicBezTo>
                  <a:pt x="4963" y="48703"/>
                  <a:pt x="4762" y="49548"/>
                  <a:pt x="4788" y="49843"/>
                </a:cubicBezTo>
                <a:cubicBezTo>
                  <a:pt x="4802" y="50138"/>
                  <a:pt x="4534" y="51667"/>
                  <a:pt x="4990" y="51734"/>
                </a:cubicBezTo>
                <a:cubicBezTo>
                  <a:pt x="4997" y="51735"/>
                  <a:pt x="5004" y="51735"/>
                  <a:pt x="5011" y="51735"/>
                </a:cubicBezTo>
                <a:cubicBezTo>
                  <a:pt x="5451" y="51735"/>
                  <a:pt x="6010" y="50173"/>
                  <a:pt x="6076" y="49883"/>
                </a:cubicBezTo>
                <a:cubicBezTo>
                  <a:pt x="6130" y="49588"/>
                  <a:pt x="6358" y="48716"/>
                  <a:pt x="6639" y="48327"/>
                </a:cubicBezTo>
                <a:cubicBezTo>
                  <a:pt x="6907" y="47925"/>
                  <a:pt x="6907" y="45404"/>
                  <a:pt x="6934" y="44907"/>
                </a:cubicBezTo>
                <a:cubicBezTo>
                  <a:pt x="6961" y="44425"/>
                  <a:pt x="6840" y="42762"/>
                  <a:pt x="7632" y="41769"/>
                </a:cubicBezTo>
                <a:cubicBezTo>
                  <a:pt x="8423" y="40777"/>
                  <a:pt x="9871" y="36083"/>
                  <a:pt x="10046" y="35466"/>
                </a:cubicBezTo>
                <a:cubicBezTo>
                  <a:pt x="10220" y="34849"/>
                  <a:pt x="11360" y="31885"/>
                  <a:pt x="11333" y="30303"/>
                </a:cubicBezTo>
                <a:cubicBezTo>
                  <a:pt x="11320" y="28720"/>
                  <a:pt x="11414" y="26977"/>
                  <a:pt x="11481" y="26803"/>
                </a:cubicBezTo>
                <a:cubicBezTo>
                  <a:pt x="11486" y="26784"/>
                  <a:pt x="11492" y="26775"/>
                  <a:pt x="11498" y="26775"/>
                </a:cubicBezTo>
                <a:cubicBezTo>
                  <a:pt x="11554" y="26775"/>
                  <a:pt x="11647" y="27481"/>
                  <a:pt x="11816" y="27916"/>
                </a:cubicBezTo>
                <a:cubicBezTo>
                  <a:pt x="12004" y="28399"/>
                  <a:pt x="12594" y="30692"/>
                  <a:pt x="12178" y="32261"/>
                </a:cubicBezTo>
                <a:cubicBezTo>
                  <a:pt x="11762" y="33817"/>
                  <a:pt x="11065" y="35077"/>
                  <a:pt x="10783" y="37773"/>
                </a:cubicBezTo>
                <a:cubicBezTo>
                  <a:pt x="10488" y="40455"/>
                  <a:pt x="8691" y="46597"/>
                  <a:pt x="9080" y="49387"/>
                </a:cubicBezTo>
                <a:cubicBezTo>
                  <a:pt x="9469" y="52163"/>
                  <a:pt x="9979" y="54362"/>
                  <a:pt x="10394" y="56307"/>
                </a:cubicBezTo>
                <a:cubicBezTo>
                  <a:pt x="10810" y="58238"/>
                  <a:pt x="11829" y="62194"/>
                  <a:pt x="11856" y="63388"/>
                </a:cubicBezTo>
                <a:cubicBezTo>
                  <a:pt x="11869" y="64581"/>
                  <a:pt x="11869" y="67103"/>
                  <a:pt x="11481" y="69128"/>
                </a:cubicBezTo>
                <a:cubicBezTo>
                  <a:pt x="11105" y="71153"/>
                  <a:pt x="10689" y="74237"/>
                  <a:pt x="11266" y="76933"/>
                </a:cubicBezTo>
                <a:cubicBezTo>
                  <a:pt x="11829" y="79642"/>
                  <a:pt x="12500" y="82592"/>
                  <a:pt x="12647" y="83558"/>
                </a:cubicBezTo>
                <a:cubicBezTo>
                  <a:pt x="12781" y="84524"/>
                  <a:pt x="12258" y="85610"/>
                  <a:pt x="12486" y="85851"/>
                </a:cubicBezTo>
                <a:cubicBezTo>
                  <a:pt x="12728" y="86079"/>
                  <a:pt x="11507" y="87380"/>
                  <a:pt x="11346" y="87621"/>
                </a:cubicBezTo>
                <a:cubicBezTo>
                  <a:pt x="11172" y="87876"/>
                  <a:pt x="9388" y="89110"/>
                  <a:pt x="9737" y="89861"/>
                </a:cubicBezTo>
                <a:cubicBezTo>
                  <a:pt x="9777" y="89901"/>
                  <a:pt x="9844" y="89928"/>
                  <a:pt x="9911" y="89928"/>
                </a:cubicBezTo>
                <a:cubicBezTo>
                  <a:pt x="9911" y="89928"/>
                  <a:pt x="9812" y="90440"/>
                  <a:pt x="10383" y="90440"/>
                </a:cubicBezTo>
                <a:cubicBezTo>
                  <a:pt x="10403" y="90440"/>
                  <a:pt x="10425" y="90439"/>
                  <a:pt x="10448" y="90438"/>
                </a:cubicBezTo>
                <a:cubicBezTo>
                  <a:pt x="10448" y="90438"/>
                  <a:pt x="10448" y="90896"/>
                  <a:pt x="10764" y="90896"/>
                </a:cubicBezTo>
                <a:cubicBezTo>
                  <a:pt x="10878" y="90896"/>
                  <a:pt x="11031" y="90838"/>
                  <a:pt x="11239" y="90679"/>
                </a:cubicBezTo>
                <a:cubicBezTo>
                  <a:pt x="11239" y="90679"/>
                  <a:pt x="11314" y="91183"/>
                  <a:pt x="11718" y="91183"/>
                </a:cubicBezTo>
                <a:cubicBezTo>
                  <a:pt x="11853" y="91183"/>
                  <a:pt x="12026" y="91126"/>
                  <a:pt x="12245" y="90974"/>
                </a:cubicBezTo>
                <a:cubicBezTo>
                  <a:pt x="12245" y="90974"/>
                  <a:pt x="12773" y="91495"/>
                  <a:pt x="13337" y="91495"/>
                </a:cubicBezTo>
                <a:cubicBezTo>
                  <a:pt x="13525" y="91495"/>
                  <a:pt x="13717" y="91437"/>
                  <a:pt x="13895" y="91283"/>
                </a:cubicBezTo>
                <a:cubicBezTo>
                  <a:pt x="14592" y="90666"/>
                  <a:pt x="14431" y="90035"/>
                  <a:pt x="14887" y="89526"/>
                </a:cubicBezTo>
                <a:cubicBezTo>
                  <a:pt x="15330" y="89003"/>
                  <a:pt x="15826" y="87782"/>
                  <a:pt x="15772" y="86803"/>
                </a:cubicBezTo>
                <a:cubicBezTo>
                  <a:pt x="15853" y="86428"/>
                  <a:pt x="16000" y="86066"/>
                  <a:pt x="16215" y="85731"/>
                </a:cubicBezTo>
                <a:cubicBezTo>
                  <a:pt x="16550" y="85275"/>
                  <a:pt x="15933" y="83652"/>
                  <a:pt x="16121" y="82995"/>
                </a:cubicBezTo>
                <a:cubicBezTo>
                  <a:pt x="16309" y="82338"/>
                  <a:pt x="16107" y="80098"/>
                  <a:pt x="16174" y="79494"/>
                </a:cubicBezTo>
                <a:cubicBezTo>
                  <a:pt x="16255" y="78891"/>
                  <a:pt x="16925" y="74197"/>
                  <a:pt x="16966" y="73459"/>
                </a:cubicBezTo>
                <a:cubicBezTo>
                  <a:pt x="16993" y="72722"/>
                  <a:pt x="16295" y="67773"/>
                  <a:pt x="16818" y="66580"/>
                </a:cubicBezTo>
                <a:cubicBezTo>
                  <a:pt x="17355" y="65399"/>
                  <a:pt x="17489" y="62757"/>
                  <a:pt x="17569" y="62074"/>
                </a:cubicBezTo>
                <a:cubicBezTo>
                  <a:pt x="17663" y="61376"/>
                  <a:pt x="17583" y="58412"/>
                  <a:pt x="17811" y="57581"/>
                </a:cubicBezTo>
                <a:cubicBezTo>
                  <a:pt x="18039" y="56749"/>
                  <a:pt x="18454" y="52230"/>
                  <a:pt x="18615" y="51305"/>
                </a:cubicBezTo>
                <a:cubicBezTo>
                  <a:pt x="18776" y="50393"/>
                  <a:pt x="18669" y="47241"/>
                  <a:pt x="18669" y="46973"/>
                </a:cubicBezTo>
                <a:cubicBezTo>
                  <a:pt x="18669" y="46691"/>
                  <a:pt x="18790" y="46477"/>
                  <a:pt x="19272" y="46477"/>
                </a:cubicBezTo>
                <a:cubicBezTo>
                  <a:pt x="19742" y="46477"/>
                  <a:pt x="19862" y="46691"/>
                  <a:pt x="19862" y="46973"/>
                </a:cubicBezTo>
                <a:cubicBezTo>
                  <a:pt x="19862" y="47241"/>
                  <a:pt x="19755" y="50393"/>
                  <a:pt x="19916" y="51305"/>
                </a:cubicBezTo>
                <a:cubicBezTo>
                  <a:pt x="20077" y="52230"/>
                  <a:pt x="20506" y="56749"/>
                  <a:pt x="20721" y="57581"/>
                </a:cubicBezTo>
                <a:cubicBezTo>
                  <a:pt x="20949" y="58412"/>
                  <a:pt x="20895" y="61376"/>
                  <a:pt x="20962" y="62074"/>
                </a:cubicBezTo>
                <a:cubicBezTo>
                  <a:pt x="21043" y="62757"/>
                  <a:pt x="21190" y="65399"/>
                  <a:pt x="21727" y="66580"/>
                </a:cubicBezTo>
                <a:cubicBezTo>
                  <a:pt x="22250" y="67773"/>
                  <a:pt x="21539" y="72722"/>
                  <a:pt x="21579" y="73459"/>
                </a:cubicBezTo>
                <a:cubicBezTo>
                  <a:pt x="21619" y="74197"/>
                  <a:pt x="22290" y="78877"/>
                  <a:pt x="22357" y="79494"/>
                </a:cubicBezTo>
                <a:cubicBezTo>
                  <a:pt x="22437" y="80111"/>
                  <a:pt x="22424" y="81627"/>
                  <a:pt x="22612" y="82284"/>
                </a:cubicBezTo>
                <a:cubicBezTo>
                  <a:pt x="22800" y="82941"/>
                  <a:pt x="21981" y="84778"/>
                  <a:pt x="22303" y="85248"/>
                </a:cubicBezTo>
                <a:cubicBezTo>
                  <a:pt x="22625" y="85704"/>
                  <a:pt x="22759" y="86803"/>
                  <a:pt x="22759" y="86803"/>
                </a:cubicBezTo>
                <a:cubicBezTo>
                  <a:pt x="22719" y="87782"/>
                  <a:pt x="23202" y="89003"/>
                  <a:pt x="23658" y="89526"/>
                </a:cubicBezTo>
                <a:cubicBezTo>
                  <a:pt x="24114" y="90035"/>
                  <a:pt x="23953" y="90666"/>
                  <a:pt x="24650" y="91283"/>
                </a:cubicBezTo>
                <a:cubicBezTo>
                  <a:pt x="24828" y="91437"/>
                  <a:pt x="25020" y="91495"/>
                  <a:pt x="25208" y="91495"/>
                </a:cubicBezTo>
                <a:cubicBezTo>
                  <a:pt x="25772" y="91495"/>
                  <a:pt x="26300" y="90974"/>
                  <a:pt x="26300" y="90974"/>
                </a:cubicBezTo>
                <a:cubicBezTo>
                  <a:pt x="26519" y="91126"/>
                  <a:pt x="26691" y="91183"/>
                  <a:pt x="26827" y="91183"/>
                </a:cubicBezTo>
                <a:cubicBezTo>
                  <a:pt x="27230" y="91183"/>
                  <a:pt x="27306" y="90679"/>
                  <a:pt x="27306" y="90679"/>
                </a:cubicBezTo>
                <a:cubicBezTo>
                  <a:pt x="27509" y="90834"/>
                  <a:pt x="27661" y="90891"/>
                  <a:pt x="27773" y="90891"/>
                </a:cubicBezTo>
                <a:cubicBezTo>
                  <a:pt x="28090" y="90891"/>
                  <a:pt x="28097" y="90438"/>
                  <a:pt x="28097" y="90438"/>
                </a:cubicBezTo>
                <a:cubicBezTo>
                  <a:pt x="28120" y="90439"/>
                  <a:pt x="28141" y="90440"/>
                  <a:pt x="28162" y="90440"/>
                </a:cubicBezTo>
                <a:cubicBezTo>
                  <a:pt x="28733" y="90440"/>
                  <a:pt x="28633" y="89928"/>
                  <a:pt x="28633" y="89928"/>
                </a:cubicBezTo>
                <a:cubicBezTo>
                  <a:pt x="28687" y="89928"/>
                  <a:pt x="28754" y="89901"/>
                  <a:pt x="28808" y="89861"/>
                </a:cubicBezTo>
                <a:cubicBezTo>
                  <a:pt x="29156" y="89110"/>
                  <a:pt x="27359" y="87729"/>
                  <a:pt x="27185" y="87474"/>
                </a:cubicBezTo>
                <a:cubicBezTo>
                  <a:pt x="27024" y="87233"/>
                  <a:pt x="26608" y="86388"/>
                  <a:pt x="26286" y="85945"/>
                </a:cubicBezTo>
                <a:cubicBezTo>
                  <a:pt x="25750" y="85207"/>
                  <a:pt x="25696" y="84953"/>
                  <a:pt x="25897" y="83558"/>
                </a:cubicBezTo>
                <a:cubicBezTo>
                  <a:pt x="26032" y="82592"/>
                  <a:pt x="26716" y="79642"/>
                  <a:pt x="27279" y="76933"/>
                </a:cubicBezTo>
                <a:cubicBezTo>
                  <a:pt x="27842" y="74237"/>
                  <a:pt x="27426" y="71153"/>
                  <a:pt x="27051" y="69128"/>
                </a:cubicBezTo>
                <a:cubicBezTo>
                  <a:pt x="26675" y="67103"/>
                  <a:pt x="26662" y="64581"/>
                  <a:pt x="26689" y="63388"/>
                </a:cubicBezTo>
                <a:cubicBezTo>
                  <a:pt x="26716" y="62194"/>
                  <a:pt x="27735" y="58238"/>
                  <a:pt x="28151" y="56307"/>
                </a:cubicBezTo>
                <a:cubicBezTo>
                  <a:pt x="28566" y="54362"/>
                  <a:pt x="29062" y="52163"/>
                  <a:pt x="29465" y="49387"/>
                </a:cubicBezTo>
                <a:cubicBezTo>
                  <a:pt x="29854" y="46597"/>
                  <a:pt x="28043" y="40455"/>
                  <a:pt x="27762" y="37773"/>
                </a:cubicBezTo>
                <a:cubicBezTo>
                  <a:pt x="27467" y="35077"/>
                  <a:pt x="26783" y="33817"/>
                  <a:pt x="26367" y="32261"/>
                </a:cubicBezTo>
                <a:cubicBezTo>
                  <a:pt x="25951" y="30692"/>
                  <a:pt x="26541" y="28399"/>
                  <a:pt x="26729" y="27916"/>
                </a:cubicBezTo>
                <a:cubicBezTo>
                  <a:pt x="26898" y="27481"/>
                  <a:pt x="26980" y="26775"/>
                  <a:pt x="27044" y="26775"/>
                </a:cubicBezTo>
                <a:cubicBezTo>
                  <a:pt x="27051" y="26775"/>
                  <a:pt x="27058" y="26784"/>
                  <a:pt x="27064" y="26803"/>
                </a:cubicBezTo>
                <a:cubicBezTo>
                  <a:pt x="27453" y="27741"/>
                  <a:pt x="27654" y="28747"/>
                  <a:pt x="27654" y="29766"/>
                </a:cubicBezTo>
                <a:cubicBezTo>
                  <a:pt x="27628" y="31349"/>
                  <a:pt x="28580" y="34286"/>
                  <a:pt x="28754" y="34916"/>
                </a:cubicBezTo>
                <a:cubicBezTo>
                  <a:pt x="28942" y="35533"/>
                  <a:pt x="30095" y="41166"/>
                  <a:pt x="30886" y="42158"/>
                </a:cubicBezTo>
                <a:cubicBezTo>
                  <a:pt x="31678" y="43151"/>
                  <a:pt x="31570" y="44975"/>
                  <a:pt x="31597" y="45457"/>
                </a:cubicBezTo>
                <a:cubicBezTo>
                  <a:pt x="31624" y="45954"/>
                  <a:pt x="31624" y="48153"/>
                  <a:pt x="31892" y="48542"/>
                </a:cubicBezTo>
                <a:cubicBezTo>
                  <a:pt x="32174" y="48944"/>
                  <a:pt x="32402" y="50406"/>
                  <a:pt x="32456" y="50701"/>
                </a:cubicBezTo>
                <a:cubicBezTo>
                  <a:pt x="32520" y="50971"/>
                  <a:pt x="33054" y="51724"/>
                  <a:pt x="33500" y="51724"/>
                </a:cubicBezTo>
                <a:cubicBezTo>
                  <a:pt x="33519" y="51724"/>
                  <a:pt x="33537" y="51723"/>
                  <a:pt x="33555" y="51720"/>
                </a:cubicBezTo>
                <a:cubicBezTo>
                  <a:pt x="34011" y="51667"/>
                  <a:pt x="33716" y="50124"/>
                  <a:pt x="33756" y="49829"/>
                </a:cubicBezTo>
                <a:cubicBezTo>
                  <a:pt x="33783" y="49548"/>
                  <a:pt x="33582" y="48690"/>
                  <a:pt x="33582" y="48689"/>
                </a:cubicBezTo>
                <a:lnTo>
                  <a:pt x="33582" y="48689"/>
                </a:lnTo>
                <a:cubicBezTo>
                  <a:pt x="33582" y="48690"/>
                  <a:pt x="34226" y="50782"/>
                  <a:pt x="34333" y="51077"/>
                </a:cubicBezTo>
                <a:cubicBezTo>
                  <a:pt x="34425" y="51378"/>
                  <a:pt x="34568" y="52258"/>
                  <a:pt x="35014" y="52258"/>
                </a:cubicBezTo>
                <a:cubicBezTo>
                  <a:pt x="35024" y="52258"/>
                  <a:pt x="35034" y="52258"/>
                  <a:pt x="35044" y="52257"/>
                </a:cubicBezTo>
                <a:cubicBezTo>
                  <a:pt x="35513" y="52203"/>
                  <a:pt x="34843" y="50111"/>
                  <a:pt x="34816" y="49776"/>
                </a:cubicBezTo>
                <a:cubicBezTo>
                  <a:pt x="34789" y="49440"/>
                  <a:pt x="34440" y="48622"/>
                  <a:pt x="34440" y="48622"/>
                </a:cubicBezTo>
                <a:lnTo>
                  <a:pt x="34440" y="48622"/>
                </a:lnTo>
                <a:cubicBezTo>
                  <a:pt x="34695" y="48917"/>
                  <a:pt x="35352" y="50781"/>
                  <a:pt x="35460" y="51130"/>
                </a:cubicBezTo>
                <a:cubicBezTo>
                  <a:pt x="35578" y="51473"/>
                  <a:pt x="35723" y="52257"/>
                  <a:pt x="35996" y="52257"/>
                </a:cubicBezTo>
                <a:cubicBezTo>
                  <a:pt x="36000" y="52257"/>
                  <a:pt x="36005" y="52257"/>
                  <a:pt x="36009" y="52257"/>
                </a:cubicBezTo>
                <a:cubicBezTo>
                  <a:pt x="36278" y="52216"/>
                  <a:pt x="36304" y="52149"/>
                  <a:pt x="36318" y="51707"/>
                </a:cubicBezTo>
                <a:cubicBezTo>
                  <a:pt x="36331" y="51278"/>
                  <a:pt x="35808" y="49843"/>
                  <a:pt x="35674" y="49239"/>
                </a:cubicBezTo>
                <a:cubicBezTo>
                  <a:pt x="35560" y="48727"/>
                  <a:pt x="35582" y="48688"/>
                  <a:pt x="35591" y="48688"/>
                </a:cubicBezTo>
                <a:cubicBezTo>
                  <a:pt x="35592" y="48688"/>
                  <a:pt x="35594" y="48689"/>
                  <a:pt x="35594" y="48689"/>
                </a:cubicBezTo>
                <a:cubicBezTo>
                  <a:pt x="35835" y="48823"/>
                  <a:pt x="36050" y="50071"/>
                  <a:pt x="36412" y="50916"/>
                </a:cubicBezTo>
                <a:cubicBezTo>
                  <a:pt x="36721" y="51665"/>
                  <a:pt x="36914" y="51708"/>
                  <a:pt x="36954" y="51708"/>
                </a:cubicBezTo>
                <a:cubicBezTo>
                  <a:pt x="36959" y="51708"/>
                  <a:pt x="36962" y="51707"/>
                  <a:pt x="36962" y="51707"/>
                </a:cubicBezTo>
                <a:cubicBezTo>
                  <a:pt x="37592" y="51693"/>
                  <a:pt x="37029" y="50312"/>
                  <a:pt x="36948" y="49963"/>
                </a:cubicBezTo>
                <a:cubicBezTo>
                  <a:pt x="36868" y="49615"/>
                  <a:pt x="36680" y="48756"/>
                  <a:pt x="36600" y="48287"/>
                </a:cubicBezTo>
                <a:cubicBezTo>
                  <a:pt x="36506" y="47818"/>
                  <a:pt x="36519" y="47482"/>
                  <a:pt x="36479" y="47187"/>
                </a:cubicBezTo>
                <a:cubicBezTo>
                  <a:pt x="36439" y="46892"/>
                  <a:pt x="36398" y="46342"/>
                  <a:pt x="36398" y="46342"/>
                </a:cubicBezTo>
                <a:lnTo>
                  <a:pt x="36398" y="46342"/>
                </a:lnTo>
                <a:cubicBezTo>
                  <a:pt x="36586" y="46369"/>
                  <a:pt x="37042" y="46758"/>
                  <a:pt x="37123" y="46852"/>
                </a:cubicBezTo>
                <a:cubicBezTo>
                  <a:pt x="37181" y="46922"/>
                  <a:pt x="37519" y="47181"/>
                  <a:pt x="37904" y="47181"/>
                </a:cubicBezTo>
                <a:cubicBezTo>
                  <a:pt x="37965" y="47181"/>
                  <a:pt x="38026" y="47175"/>
                  <a:pt x="38088" y="47161"/>
                </a:cubicBezTo>
                <a:cubicBezTo>
                  <a:pt x="38544" y="47067"/>
                  <a:pt x="38410" y="46745"/>
                  <a:pt x="38236" y="46530"/>
                </a:cubicBezTo>
                <a:cubicBezTo>
                  <a:pt x="37444" y="45511"/>
                  <a:pt x="36519" y="44599"/>
                  <a:pt x="35500" y="43821"/>
                </a:cubicBezTo>
                <a:cubicBezTo>
                  <a:pt x="33998" y="42708"/>
                  <a:pt x="34132" y="40978"/>
                  <a:pt x="33971" y="39677"/>
                </a:cubicBezTo>
                <a:cubicBezTo>
                  <a:pt x="33823" y="38390"/>
                  <a:pt x="33636" y="36096"/>
                  <a:pt x="33300" y="34460"/>
                </a:cubicBezTo>
                <a:cubicBezTo>
                  <a:pt x="32965" y="32824"/>
                  <a:pt x="31879" y="30450"/>
                  <a:pt x="30873" y="28492"/>
                </a:cubicBezTo>
                <a:cubicBezTo>
                  <a:pt x="29854" y="26548"/>
                  <a:pt x="30216" y="23785"/>
                  <a:pt x="30269" y="21344"/>
                </a:cubicBezTo>
                <a:cubicBezTo>
                  <a:pt x="30337" y="18904"/>
                  <a:pt x="30028" y="18193"/>
                  <a:pt x="29089" y="16758"/>
                </a:cubicBezTo>
                <a:cubicBezTo>
                  <a:pt x="28164" y="15323"/>
                  <a:pt x="23430" y="14062"/>
                  <a:pt x="22344" y="13405"/>
                </a:cubicBezTo>
                <a:cubicBezTo>
                  <a:pt x="21271" y="12748"/>
                  <a:pt x="21807" y="10964"/>
                  <a:pt x="21807" y="10964"/>
                </a:cubicBezTo>
                <a:cubicBezTo>
                  <a:pt x="22330" y="10361"/>
                  <a:pt x="23041" y="7960"/>
                  <a:pt x="23041" y="7960"/>
                </a:cubicBezTo>
                <a:cubicBezTo>
                  <a:pt x="23162" y="7991"/>
                  <a:pt x="23250" y="8002"/>
                  <a:pt x="23313" y="8002"/>
                </a:cubicBezTo>
                <a:cubicBezTo>
                  <a:pt x="23440" y="8002"/>
                  <a:pt x="23470" y="7960"/>
                  <a:pt x="23470" y="7960"/>
                </a:cubicBezTo>
                <a:cubicBezTo>
                  <a:pt x="24020" y="7665"/>
                  <a:pt x="23819" y="6592"/>
                  <a:pt x="23832" y="6351"/>
                </a:cubicBezTo>
                <a:cubicBezTo>
                  <a:pt x="23846" y="6109"/>
                  <a:pt x="23980" y="6163"/>
                  <a:pt x="24020" y="5627"/>
                </a:cubicBezTo>
                <a:cubicBezTo>
                  <a:pt x="24052" y="5302"/>
                  <a:pt x="23878" y="5238"/>
                  <a:pt x="23736" y="5238"/>
                </a:cubicBezTo>
                <a:cubicBezTo>
                  <a:pt x="23643" y="5238"/>
                  <a:pt x="23564" y="5265"/>
                  <a:pt x="23564" y="5265"/>
                </a:cubicBezTo>
                <a:cubicBezTo>
                  <a:pt x="24031" y="496"/>
                  <a:pt x="21067" y="0"/>
                  <a:pt x="19813" y="0"/>
                </a:cubicBezTo>
                <a:cubicBezTo>
                  <a:pt x="19484" y="0"/>
                  <a:pt x="19272" y="34"/>
                  <a:pt x="19272" y="34"/>
                </a:cubicBezTo>
                <a:cubicBezTo>
                  <a:pt x="19272" y="34"/>
                  <a:pt x="19062" y="0"/>
                  <a:pt x="18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6"/>
          <p:cNvSpPr/>
          <p:nvPr/>
        </p:nvSpPr>
        <p:spPr>
          <a:xfrm>
            <a:off x="5884368" y="126977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5884368" y="310162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2425032" y="126977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2425032" y="3101625"/>
            <a:ext cx="834600" cy="8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txBox="1">
            <a:spLocks noGrp="1"/>
          </p:cNvSpPr>
          <p:nvPr>
            <p:ph type="title"/>
          </p:nvPr>
        </p:nvSpPr>
        <p:spPr>
          <a:xfrm>
            <a:off x="715050" y="474845"/>
            <a:ext cx="7713900" cy="3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SYMPTOMS OF west nile virus</a:t>
            </a:r>
            <a:endParaRPr sz="4000">
              <a:solidFill>
                <a:schemeClr val="accent1"/>
              </a:solidFill>
            </a:endParaRPr>
          </a:p>
        </p:txBody>
      </p:sp>
      <p:sp>
        <p:nvSpPr>
          <p:cNvPr id="413" name="Google Shape;413;p36"/>
          <p:cNvSpPr/>
          <p:nvPr/>
        </p:nvSpPr>
        <p:spPr>
          <a:xfrm>
            <a:off x="3830400" y="1087901"/>
            <a:ext cx="1483212" cy="3520728"/>
          </a:xfrm>
          <a:custGeom>
            <a:avLst/>
            <a:gdLst/>
            <a:ahLst/>
            <a:cxnLst/>
            <a:rect l="l" t="t" r="r" b="b"/>
            <a:pathLst>
              <a:path w="38545" h="91495" extrusionOk="0">
                <a:moveTo>
                  <a:pt x="18733" y="0"/>
                </a:moveTo>
                <a:cubicBezTo>
                  <a:pt x="17483" y="0"/>
                  <a:pt x="14527" y="496"/>
                  <a:pt x="14994" y="5265"/>
                </a:cubicBezTo>
                <a:cubicBezTo>
                  <a:pt x="14994" y="5265"/>
                  <a:pt x="14913" y="5238"/>
                  <a:pt x="14818" y="5238"/>
                </a:cubicBezTo>
                <a:cubicBezTo>
                  <a:pt x="14672" y="5238"/>
                  <a:pt x="14492" y="5302"/>
                  <a:pt x="14525" y="5627"/>
                </a:cubicBezTo>
                <a:cubicBezTo>
                  <a:pt x="14579" y="6163"/>
                  <a:pt x="14713" y="6109"/>
                  <a:pt x="14713" y="6337"/>
                </a:cubicBezTo>
                <a:cubicBezTo>
                  <a:pt x="14713" y="6579"/>
                  <a:pt x="14525" y="7665"/>
                  <a:pt x="15075" y="7960"/>
                </a:cubicBezTo>
                <a:cubicBezTo>
                  <a:pt x="15075" y="7960"/>
                  <a:pt x="15110" y="8002"/>
                  <a:pt x="15238" y="8002"/>
                </a:cubicBezTo>
                <a:cubicBezTo>
                  <a:pt x="15301" y="8002"/>
                  <a:pt x="15388" y="7991"/>
                  <a:pt x="15504" y="7960"/>
                </a:cubicBezTo>
                <a:cubicBezTo>
                  <a:pt x="15504" y="7960"/>
                  <a:pt x="16215" y="10361"/>
                  <a:pt x="16738" y="10964"/>
                </a:cubicBezTo>
                <a:cubicBezTo>
                  <a:pt x="16738" y="10964"/>
                  <a:pt x="17274" y="12748"/>
                  <a:pt x="16188" y="13405"/>
                </a:cubicBezTo>
                <a:cubicBezTo>
                  <a:pt x="15115" y="14062"/>
                  <a:pt x="10381" y="15309"/>
                  <a:pt x="9442" y="16758"/>
                </a:cubicBezTo>
                <a:cubicBezTo>
                  <a:pt x="8517" y="18193"/>
                  <a:pt x="8208" y="18904"/>
                  <a:pt x="8262" y="21344"/>
                </a:cubicBezTo>
                <a:cubicBezTo>
                  <a:pt x="8329" y="23785"/>
                  <a:pt x="8678" y="26548"/>
                  <a:pt x="7672" y="28492"/>
                </a:cubicBezTo>
                <a:cubicBezTo>
                  <a:pt x="6666" y="30450"/>
                  <a:pt x="5566" y="32824"/>
                  <a:pt x="5231" y="34460"/>
                </a:cubicBezTo>
                <a:cubicBezTo>
                  <a:pt x="4909" y="36096"/>
                  <a:pt x="4721" y="38390"/>
                  <a:pt x="4560" y="39677"/>
                </a:cubicBezTo>
                <a:cubicBezTo>
                  <a:pt x="4400" y="40978"/>
                  <a:pt x="4547" y="42695"/>
                  <a:pt x="3045" y="43821"/>
                </a:cubicBezTo>
                <a:cubicBezTo>
                  <a:pt x="2012" y="44599"/>
                  <a:pt x="1100" y="45524"/>
                  <a:pt x="309" y="46530"/>
                </a:cubicBezTo>
                <a:cubicBezTo>
                  <a:pt x="135" y="46745"/>
                  <a:pt x="1" y="47080"/>
                  <a:pt x="443" y="47174"/>
                </a:cubicBezTo>
                <a:cubicBezTo>
                  <a:pt x="505" y="47188"/>
                  <a:pt x="567" y="47195"/>
                  <a:pt x="627" y="47195"/>
                </a:cubicBezTo>
                <a:cubicBezTo>
                  <a:pt x="1013" y="47195"/>
                  <a:pt x="1353" y="46935"/>
                  <a:pt x="1422" y="46865"/>
                </a:cubicBezTo>
                <a:cubicBezTo>
                  <a:pt x="1489" y="46772"/>
                  <a:pt x="1959" y="46383"/>
                  <a:pt x="2146" y="46356"/>
                </a:cubicBezTo>
                <a:lnTo>
                  <a:pt x="2146" y="46356"/>
                </a:lnTo>
                <a:cubicBezTo>
                  <a:pt x="2146" y="46356"/>
                  <a:pt x="2093" y="46906"/>
                  <a:pt x="2053" y="47201"/>
                </a:cubicBezTo>
                <a:cubicBezTo>
                  <a:pt x="2026" y="47496"/>
                  <a:pt x="2039" y="47831"/>
                  <a:pt x="1945" y="48300"/>
                </a:cubicBezTo>
                <a:cubicBezTo>
                  <a:pt x="1851" y="48770"/>
                  <a:pt x="1664" y="49615"/>
                  <a:pt x="1597" y="49977"/>
                </a:cubicBezTo>
                <a:cubicBezTo>
                  <a:pt x="1516" y="50326"/>
                  <a:pt x="966" y="51707"/>
                  <a:pt x="1583" y="51720"/>
                </a:cubicBezTo>
                <a:cubicBezTo>
                  <a:pt x="1583" y="51720"/>
                  <a:pt x="1585" y="51721"/>
                  <a:pt x="1588" y="51721"/>
                </a:cubicBezTo>
                <a:cubicBezTo>
                  <a:pt x="1620" y="51721"/>
                  <a:pt x="1816" y="51687"/>
                  <a:pt x="2146" y="50929"/>
                </a:cubicBezTo>
                <a:cubicBezTo>
                  <a:pt x="2495" y="50084"/>
                  <a:pt x="2710" y="48837"/>
                  <a:pt x="2965" y="48689"/>
                </a:cubicBezTo>
                <a:cubicBezTo>
                  <a:pt x="2965" y="48689"/>
                  <a:pt x="2965" y="48689"/>
                  <a:pt x="2966" y="48689"/>
                </a:cubicBezTo>
                <a:cubicBezTo>
                  <a:pt x="2972" y="48689"/>
                  <a:pt x="2989" y="48720"/>
                  <a:pt x="2871" y="49253"/>
                </a:cubicBezTo>
                <a:cubicBezTo>
                  <a:pt x="2737" y="49856"/>
                  <a:pt x="2214" y="51278"/>
                  <a:pt x="2227" y="51720"/>
                </a:cubicBezTo>
                <a:cubicBezTo>
                  <a:pt x="2240" y="52163"/>
                  <a:pt x="2267" y="52216"/>
                  <a:pt x="2549" y="52257"/>
                </a:cubicBezTo>
                <a:cubicBezTo>
                  <a:pt x="2555" y="52258"/>
                  <a:pt x="2562" y="52258"/>
                  <a:pt x="2568" y="52258"/>
                </a:cubicBezTo>
                <a:cubicBezTo>
                  <a:pt x="2825" y="52258"/>
                  <a:pt x="2981" y="51484"/>
                  <a:pt x="3085" y="51144"/>
                </a:cubicBezTo>
                <a:cubicBezTo>
                  <a:pt x="3206" y="50781"/>
                  <a:pt x="3850" y="48917"/>
                  <a:pt x="4104" y="48622"/>
                </a:cubicBezTo>
                <a:lnTo>
                  <a:pt x="4104" y="48622"/>
                </a:lnTo>
                <a:cubicBezTo>
                  <a:pt x="4104" y="48622"/>
                  <a:pt x="3756" y="49440"/>
                  <a:pt x="3729" y="49776"/>
                </a:cubicBezTo>
                <a:cubicBezTo>
                  <a:pt x="3702" y="50124"/>
                  <a:pt x="3032" y="52216"/>
                  <a:pt x="3501" y="52257"/>
                </a:cubicBezTo>
                <a:cubicBezTo>
                  <a:pt x="3514" y="52258"/>
                  <a:pt x="3527" y="52259"/>
                  <a:pt x="3540" y="52259"/>
                </a:cubicBezTo>
                <a:cubicBezTo>
                  <a:pt x="3979" y="52259"/>
                  <a:pt x="4121" y="51377"/>
                  <a:pt x="4212" y="51090"/>
                </a:cubicBezTo>
                <a:cubicBezTo>
                  <a:pt x="4319" y="50782"/>
                  <a:pt x="4963" y="48703"/>
                  <a:pt x="4963" y="48703"/>
                </a:cubicBezTo>
                <a:lnTo>
                  <a:pt x="4963" y="48703"/>
                </a:lnTo>
                <a:cubicBezTo>
                  <a:pt x="4963" y="48703"/>
                  <a:pt x="4762" y="49548"/>
                  <a:pt x="4788" y="49843"/>
                </a:cubicBezTo>
                <a:cubicBezTo>
                  <a:pt x="4802" y="50138"/>
                  <a:pt x="4534" y="51667"/>
                  <a:pt x="4990" y="51734"/>
                </a:cubicBezTo>
                <a:cubicBezTo>
                  <a:pt x="4997" y="51735"/>
                  <a:pt x="5004" y="51735"/>
                  <a:pt x="5011" y="51735"/>
                </a:cubicBezTo>
                <a:cubicBezTo>
                  <a:pt x="5451" y="51735"/>
                  <a:pt x="6010" y="50173"/>
                  <a:pt x="6076" y="49883"/>
                </a:cubicBezTo>
                <a:cubicBezTo>
                  <a:pt x="6130" y="49588"/>
                  <a:pt x="6358" y="48716"/>
                  <a:pt x="6639" y="48327"/>
                </a:cubicBezTo>
                <a:cubicBezTo>
                  <a:pt x="6907" y="47925"/>
                  <a:pt x="6907" y="45404"/>
                  <a:pt x="6934" y="44907"/>
                </a:cubicBezTo>
                <a:cubicBezTo>
                  <a:pt x="6961" y="44425"/>
                  <a:pt x="6840" y="42762"/>
                  <a:pt x="7632" y="41769"/>
                </a:cubicBezTo>
                <a:cubicBezTo>
                  <a:pt x="8423" y="40777"/>
                  <a:pt x="9871" y="36083"/>
                  <a:pt x="10046" y="35466"/>
                </a:cubicBezTo>
                <a:cubicBezTo>
                  <a:pt x="10220" y="34849"/>
                  <a:pt x="11360" y="31885"/>
                  <a:pt x="11333" y="30303"/>
                </a:cubicBezTo>
                <a:cubicBezTo>
                  <a:pt x="11320" y="28720"/>
                  <a:pt x="11414" y="26977"/>
                  <a:pt x="11481" y="26803"/>
                </a:cubicBezTo>
                <a:cubicBezTo>
                  <a:pt x="11486" y="26784"/>
                  <a:pt x="11492" y="26775"/>
                  <a:pt x="11498" y="26775"/>
                </a:cubicBezTo>
                <a:cubicBezTo>
                  <a:pt x="11554" y="26775"/>
                  <a:pt x="11647" y="27481"/>
                  <a:pt x="11816" y="27916"/>
                </a:cubicBezTo>
                <a:cubicBezTo>
                  <a:pt x="12004" y="28399"/>
                  <a:pt x="12594" y="30692"/>
                  <a:pt x="12178" y="32261"/>
                </a:cubicBezTo>
                <a:cubicBezTo>
                  <a:pt x="11762" y="33817"/>
                  <a:pt x="11065" y="35077"/>
                  <a:pt x="10783" y="37773"/>
                </a:cubicBezTo>
                <a:cubicBezTo>
                  <a:pt x="10488" y="40455"/>
                  <a:pt x="8691" y="46597"/>
                  <a:pt x="9080" y="49387"/>
                </a:cubicBezTo>
                <a:cubicBezTo>
                  <a:pt x="9469" y="52163"/>
                  <a:pt x="9979" y="54362"/>
                  <a:pt x="10394" y="56307"/>
                </a:cubicBezTo>
                <a:cubicBezTo>
                  <a:pt x="10810" y="58238"/>
                  <a:pt x="11829" y="62194"/>
                  <a:pt x="11856" y="63388"/>
                </a:cubicBezTo>
                <a:cubicBezTo>
                  <a:pt x="11869" y="64581"/>
                  <a:pt x="11869" y="67103"/>
                  <a:pt x="11481" y="69128"/>
                </a:cubicBezTo>
                <a:cubicBezTo>
                  <a:pt x="11105" y="71153"/>
                  <a:pt x="10689" y="74237"/>
                  <a:pt x="11266" y="76933"/>
                </a:cubicBezTo>
                <a:cubicBezTo>
                  <a:pt x="11829" y="79642"/>
                  <a:pt x="12500" y="82592"/>
                  <a:pt x="12647" y="83558"/>
                </a:cubicBezTo>
                <a:cubicBezTo>
                  <a:pt x="12781" y="84524"/>
                  <a:pt x="12258" y="85610"/>
                  <a:pt x="12486" y="85851"/>
                </a:cubicBezTo>
                <a:cubicBezTo>
                  <a:pt x="12728" y="86079"/>
                  <a:pt x="11507" y="87380"/>
                  <a:pt x="11346" y="87621"/>
                </a:cubicBezTo>
                <a:cubicBezTo>
                  <a:pt x="11172" y="87876"/>
                  <a:pt x="9388" y="89110"/>
                  <a:pt x="9737" y="89861"/>
                </a:cubicBezTo>
                <a:cubicBezTo>
                  <a:pt x="9777" y="89901"/>
                  <a:pt x="9844" y="89928"/>
                  <a:pt x="9911" y="89928"/>
                </a:cubicBezTo>
                <a:cubicBezTo>
                  <a:pt x="9911" y="89928"/>
                  <a:pt x="9812" y="90440"/>
                  <a:pt x="10383" y="90440"/>
                </a:cubicBezTo>
                <a:cubicBezTo>
                  <a:pt x="10403" y="90440"/>
                  <a:pt x="10425" y="90439"/>
                  <a:pt x="10448" y="90438"/>
                </a:cubicBezTo>
                <a:cubicBezTo>
                  <a:pt x="10448" y="90438"/>
                  <a:pt x="10448" y="90896"/>
                  <a:pt x="10764" y="90896"/>
                </a:cubicBezTo>
                <a:cubicBezTo>
                  <a:pt x="10878" y="90896"/>
                  <a:pt x="11031" y="90838"/>
                  <a:pt x="11239" y="90679"/>
                </a:cubicBezTo>
                <a:cubicBezTo>
                  <a:pt x="11239" y="90679"/>
                  <a:pt x="11314" y="91183"/>
                  <a:pt x="11718" y="91183"/>
                </a:cubicBezTo>
                <a:cubicBezTo>
                  <a:pt x="11853" y="91183"/>
                  <a:pt x="12026" y="91126"/>
                  <a:pt x="12245" y="90974"/>
                </a:cubicBezTo>
                <a:cubicBezTo>
                  <a:pt x="12245" y="90974"/>
                  <a:pt x="12773" y="91495"/>
                  <a:pt x="13337" y="91495"/>
                </a:cubicBezTo>
                <a:cubicBezTo>
                  <a:pt x="13525" y="91495"/>
                  <a:pt x="13717" y="91437"/>
                  <a:pt x="13895" y="91283"/>
                </a:cubicBezTo>
                <a:cubicBezTo>
                  <a:pt x="14592" y="90666"/>
                  <a:pt x="14431" y="90035"/>
                  <a:pt x="14887" y="89526"/>
                </a:cubicBezTo>
                <a:cubicBezTo>
                  <a:pt x="15330" y="89003"/>
                  <a:pt x="15826" y="87782"/>
                  <a:pt x="15772" y="86803"/>
                </a:cubicBezTo>
                <a:cubicBezTo>
                  <a:pt x="15853" y="86428"/>
                  <a:pt x="16000" y="86066"/>
                  <a:pt x="16215" y="85731"/>
                </a:cubicBezTo>
                <a:cubicBezTo>
                  <a:pt x="16550" y="85275"/>
                  <a:pt x="15933" y="83652"/>
                  <a:pt x="16121" y="82995"/>
                </a:cubicBezTo>
                <a:cubicBezTo>
                  <a:pt x="16309" y="82338"/>
                  <a:pt x="16107" y="80098"/>
                  <a:pt x="16174" y="79494"/>
                </a:cubicBezTo>
                <a:cubicBezTo>
                  <a:pt x="16255" y="78891"/>
                  <a:pt x="16925" y="74197"/>
                  <a:pt x="16966" y="73459"/>
                </a:cubicBezTo>
                <a:cubicBezTo>
                  <a:pt x="16993" y="72722"/>
                  <a:pt x="16295" y="67773"/>
                  <a:pt x="16818" y="66580"/>
                </a:cubicBezTo>
                <a:cubicBezTo>
                  <a:pt x="17355" y="65399"/>
                  <a:pt x="17489" y="62757"/>
                  <a:pt x="17569" y="62074"/>
                </a:cubicBezTo>
                <a:cubicBezTo>
                  <a:pt x="17663" y="61376"/>
                  <a:pt x="17583" y="58412"/>
                  <a:pt x="17811" y="57581"/>
                </a:cubicBezTo>
                <a:cubicBezTo>
                  <a:pt x="18039" y="56749"/>
                  <a:pt x="18454" y="52230"/>
                  <a:pt x="18615" y="51305"/>
                </a:cubicBezTo>
                <a:cubicBezTo>
                  <a:pt x="18776" y="50393"/>
                  <a:pt x="18669" y="47241"/>
                  <a:pt x="18669" y="46973"/>
                </a:cubicBezTo>
                <a:cubicBezTo>
                  <a:pt x="18669" y="46691"/>
                  <a:pt x="18790" y="46477"/>
                  <a:pt x="19272" y="46477"/>
                </a:cubicBezTo>
                <a:cubicBezTo>
                  <a:pt x="19742" y="46477"/>
                  <a:pt x="19862" y="46691"/>
                  <a:pt x="19862" y="46973"/>
                </a:cubicBezTo>
                <a:cubicBezTo>
                  <a:pt x="19862" y="47241"/>
                  <a:pt x="19755" y="50393"/>
                  <a:pt x="19916" y="51305"/>
                </a:cubicBezTo>
                <a:cubicBezTo>
                  <a:pt x="20077" y="52230"/>
                  <a:pt x="20506" y="56749"/>
                  <a:pt x="20721" y="57581"/>
                </a:cubicBezTo>
                <a:cubicBezTo>
                  <a:pt x="20949" y="58412"/>
                  <a:pt x="20895" y="61376"/>
                  <a:pt x="20962" y="62074"/>
                </a:cubicBezTo>
                <a:cubicBezTo>
                  <a:pt x="21043" y="62757"/>
                  <a:pt x="21190" y="65399"/>
                  <a:pt x="21727" y="66580"/>
                </a:cubicBezTo>
                <a:cubicBezTo>
                  <a:pt x="22250" y="67773"/>
                  <a:pt x="21539" y="72722"/>
                  <a:pt x="21579" y="73459"/>
                </a:cubicBezTo>
                <a:cubicBezTo>
                  <a:pt x="21619" y="74197"/>
                  <a:pt x="22290" y="78877"/>
                  <a:pt x="22357" y="79494"/>
                </a:cubicBezTo>
                <a:cubicBezTo>
                  <a:pt x="22437" y="80111"/>
                  <a:pt x="22424" y="81627"/>
                  <a:pt x="22612" y="82284"/>
                </a:cubicBezTo>
                <a:cubicBezTo>
                  <a:pt x="22800" y="82941"/>
                  <a:pt x="21981" y="84778"/>
                  <a:pt x="22303" y="85248"/>
                </a:cubicBezTo>
                <a:cubicBezTo>
                  <a:pt x="22625" y="85704"/>
                  <a:pt x="22759" y="86803"/>
                  <a:pt x="22759" y="86803"/>
                </a:cubicBezTo>
                <a:cubicBezTo>
                  <a:pt x="22719" y="87782"/>
                  <a:pt x="23202" y="89003"/>
                  <a:pt x="23658" y="89526"/>
                </a:cubicBezTo>
                <a:cubicBezTo>
                  <a:pt x="24114" y="90035"/>
                  <a:pt x="23953" y="90666"/>
                  <a:pt x="24650" y="91283"/>
                </a:cubicBezTo>
                <a:cubicBezTo>
                  <a:pt x="24828" y="91437"/>
                  <a:pt x="25020" y="91495"/>
                  <a:pt x="25208" y="91495"/>
                </a:cubicBezTo>
                <a:cubicBezTo>
                  <a:pt x="25772" y="91495"/>
                  <a:pt x="26300" y="90974"/>
                  <a:pt x="26300" y="90974"/>
                </a:cubicBezTo>
                <a:cubicBezTo>
                  <a:pt x="26519" y="91126"/>
                  <a:pt x="26691" y="91183"/>
                  <a:pt x="26827" y="91183"/>
                </a:cubicBezTo>
                <a:cubicBezTo>
                  <a:pt x="27230" y="91183"/>
                  <a:pt x="27306" y="90679"/>
                  <a:pt x="27306" y="90679"/>
                </a:cubicBezTo>
                <a:cubicBezTo>
                  <a:pt x="27509" y="90834"/>
                  <a:pt x="27661" y="90891"/>
                  <a:pt x="27773" y="90891"/>
                </a:cubicBezTo>
                <a:cubicBezTo>
                  <a:pt x="28090" y="90891"/>
                  <a:pt x="28097" y="90438"/>
                  <a:pt x="28097" y="90438"/>
                </a:cubicBezTo>
                <a:cubicBezTo>
                  <a:pt x="28120" y="90439"/>
                  <a:pt x="28141" y="90440"/>
                  <a:pt x="28162" y="90440"/>
                </a:cubicBezTo>
                <a:cubicBezTo>
                  <a:pt x="28733" y="90440"/>
                  <a:pt x="28633" y="89928"/>
                  <a:pt x="28633" y="89928"/>
                </a:cubicBezTo>
                <a:cubicBezTo>
                  <a:pt x="28687" y="89928"/>
                  <a:pt x="28754" y="89901"/>
                  <a:pt x="28808" y="89861"/>
                </a:cubicBezTo>
                <a:cubicBezTo>
                  <a:pt x="29156" y="89110"/>
                  <a:pt x="27359" y="87729"/>
                  <a:pt x="27185" y="87474"/>
                </a:cubicBezTo>
                <a:cubicBezTo>
                  <a:pt x="27024" y="87233"/>
                  <a:pt x="26608" y="86388"/>
                  <a:pt x="26286" y="85945"/>
                </a:cubicBezTo>
                <a:cubicBezTo>
                  <a:pt x="25750" y="85207"/>
                  <a:pt x="25696" y="84953"/>
                  <a:pt x="25897" y="83558"/>
                </a:cubicBezTo>
                <a:cubicBezTo>
                  <a:pt x="26032" y="82592"/>
                  <a:pt x="26716" y="79642"/>
                  <a:pt x="27279" y="76933"/>
                </a:cubicBezTo>
                <a:cubicBezTo>
                  <a:pt x="27842" y="74237"/>
                  <a:pt x="27426" y="71153"/>
                  <a:pt x="27051" y="69128"/>
                </a:cubicBezTo>
                <a:cubicBezTo>
                  <a:pt x="26675" y="67103"/>
                  <a:pt x="26662" y="64581"/>
                  <a:pt x="26689" y="63388"/>
                </a:cubicBezTo>
                <a:cubicBezTo>
                  <a:pt x="26716" y="62194"/>
                  <a:pt x="27735" y="58238"/>
                  <a:pt x="28151" y="56307"/>
                </a:cubicBezTo>
                <a:cubicBezTo>
                  <a:pt x="28566" y="54362"/>
                  <a:pt x="29062" y="52163"/>
                  <a:pt x="29465" y="49387"/>
                </a:cubicBezTo>
                <a:cubicBezTo>
                  <a:pt x="29854" y="46597"/>
                  <a:pt x="28043" y="40455"/>
                  <a:pt x="27762" y="37773"/>
                </a:cubicBezTo>
                <a:cubicBezTo>
                  <a:pt x="27467" y="35077"/>
                  <a:pt x="26783" y="33817"/>
                  <a:pt x="26367" y="32261"/>
                </a:cubicBezTo>
                <a:cubicBezTo>
                  <a:pt x="25951" y="30692"/>
                  <a:pt x="26541" y="28399"/>
                  <a:pt x="26729" y="27916"/>
                </a:cubicBezTo>
                <a:cubicBezTo>
                  <a:pt x="26898" y="27481"/>
                  <a:pt x="26980" y="26775"/>
                  <a:pt x="27044" y="26775"/>
                </a:cubicBezTo>
                <a:cubicBezTo>
                  <a:pt x="27051" y="26775"/>
                  <a:pt x="27058" y="26784"/>
                  <a:pt x="27064" y="26803"/>
                </a:cubicBezTo>
                <a:cubicBezTo>
                  <a:pt x="27453" y="27741"/>
                  <a:pt x="27654" y="28747"/>
                  <a:pt x="27654" y="29766"/>
                </a:cubicBezTo>
                <a:cubicBezTo>
                  <a:pt x="27628" y="31349"/>
                  <a:pt x="28580" y="34286"/>
                  <a:pt x="28754" y="34916"/>
                </a:cubicBezTo>
                <a:cubicBezTo>
                  <a:pt x="28942" y="35533"/>
                  <a:pt x="30095" y="41166"/>
                  <a:pt x="30886" y="42158"/>
                </a:cubicBezTo>
                <a:cubicBezTo>
                  <a:pt x="31678" y="43151"/>
                  <a:pt x="31570" y="44975"/>
                  <a:pt x="31597" y="45457"/>
                </a:cubicBezTo>
                <a:cubicBezTo>
                  <a:pt x="31624" y="45954"/>
                  <a:pt x="31624" y="48153"/>
                  <a:pt x="31892" y="48542"/>
                </a:cubicBezTo>
                <a:cubicBezTo>
                  <a:pt x="32174" y="48944"/>
                  <a:pt x="32402" y="50406"/>
                  <a:pt x="32456" y="50701"/>
                </a:cubicBezTo>
                <a:cubicBezTo>
                  <a:pt x="32520" y="50971"/>
                  <a:pt x="33054" y="51724"/>
                  <a:pt x="33500" y="51724"/>
                </a:cubicBezTo>
                <a:cubicBezTo>
                  <a:pt x="33519" y="51724"/>
                  <a:pt x="33537" y="51723"/>
                  <a:pt x="33555" y="51720"/>
                </a:cubicBezTo>
                <a:cubicBezTo>
                  <a:pt x="34011" y="51667"/>
                  <a:pt x="33716" y="50124"/>
                  <a:pt x="33756" y="49829"/>
                </a:cubicBezTo>
                <a:cubicBezTo>
                  <a:pt x="33783" y="49548"/>
                  <a:pt x="33582" y="48690"/>
                  <a:pt x="33582" y="48689"/>
                </a:cubicBezTo>
                <a:lnTo>
                  <a:pt x="33582" y="48689"/>
                </a:lnTo>
                <a:cubicBezTo>
                  <a:pt x="33582" y="48690"/>
                  <a:pt x="34226" y="50782"/>
                  <a:pt x="34333" y="51077"/>
                </a:cubicBezTo>
                <a:cubicBezTo>
                  <a:pt x="34425" y="51378"/>
                  <a:pt x="34568" y="52258"/>
                  <a:pt x="35014" y="52258"/>
                </a:cubicBezTo>
                <a:cubicBezTo>
                  <a:pt x="35024" y="52258"/>
                  <a:pt x="35034" y="52258"/>
                  <a:pt x="35044" y="52257"/>
                </a:cubicBezTo>
                <a:cubicBezTo>
                  <a:pt x="35513" y="52203"/>
                  <a:pt x="34843" y="50111"/>
                  <a:pt x="34816" y="49776"/>
                </a:cubicBezTo>
                <a:cubicBezTo>
                  <a:pt x="34789" y="49440"/>
                  <a:pt x="34440" y="48622"/>
                  <a:pt x="34440" y="48622"/>
                </a:cubicBezTo>
                <a:lnTo>
                  <a:pt x="34440" y="48622"/>
                </a:lnTo>
                <a:cubicBezTo>
                  <a:pt x="34695" y="48917"/>
                  <a:pt x="35352" y="50781"/>
                  <a:pt x="35460" y="51130"/>
                </a:cubicBezTo>
                <a:cubicBezTo>
                  <a:pt x="35578" y="51473"/>
                  <a:pt x="35723" y="52257"/>
                  <a:pt x="35996" y="52257"/>
                </a:cubicBezTo>
                <a:cubicBezTo>
                  <a:pt x="36000" y="52257"/>
                  <a:pt x="36005" y="52257"/>
                  <a:pt x="36009" y="52257"/>
                </a:cubicBezTo>
                <a:cubicBezTo>
                  <a:pt x="36278" y="52216"/>
                  <a:pt x="36304" y="52149"/>
                  <a:pt x="36318" y="51707"/>
                </a:cubicBezTo>
                <a:cubicBezTo>
                  <a:pt x="36331" y="51278"/>
                  <a:pt x="35808" y="49843"/>
                  <a:pt x="35674" y="49239"/>
                </a:cubicBezTo>
                <a:cubicBezTo>
                  <a:pt x="35560" y="48727"/>
                  <a:pt x="35582" y="48688"/>
                  <a:pt x="35591" y="48688"/>
                </a:cubicBezTo>
                <a:cubicBezTo>
                  <a:pt x="35592" y="48688"/>
                  <a:pt x="35594" y="48689"/>
                  <a:pt x="35594" y="48689"/>
                </a:cubicBezTo>
                <a:cubicBezTo>
                  <a:pt x="35835" y="48823"/>
                  <a:pt x="36050" y="50071"/>
                  <a:pt x="36412" y="50916"/>
                </a:cubicBezTo>
                <a:cubicBezTo>
                  <a:pt x="36721" y="51665"/>
                  <a:pt x="36914" y="51708"/>
                  <a:pt x="36954" y="51708"/>
                </a:cubicBezTo>
                <a:cubicBezTo>
                  <a:pt x="36959" y="51708"/>
                  <a:pt x="36962" y="51707"/>
                  <a:pt x="36962" y="51707"/>
                </a:cubicBezTo>
                <a:cubicBezTo>
                  <a:pt x="37592" y="51693"/>
                  <a:pt x="37029" y="50312"/>
                  <a:pt x="36948" y="49963"/>
                </a:cubicBezTo>
                <a:cubicBezTo>
                  <a:pt x="36868" y="49615"/>
                  <a:pt x="36680" y="48756"/>
                  <a:pt x="36600" y="48287"/>
                </a:cubicBezTo>
                <a:cubicBezTo>
                  <a:pt x="36506" y="47818"/>
                  <a:pt x="36519" y="47482"/>
                  <a:pt x="36479" y="47187"/>
                </a:cubicBezTo>
                <a:cubicBezTo>
                  <a:pt x="36439" y="46892"/>
                  <a:pt x="36398" y="46342"/>
                  <a:pt x="36398" y="46342"/>
                </a:cubicBezTo>
                <a:lnTo>
                  <a:pt x="36398" y="46342"/>
                </a:lnTo>
                <a:cubicBezTo>
                  <a:pt x="36586" y="46369"/>
                  <a:pt x="37042" y="46758"/>
                  <a:pt x="37123" y="46852"/>
                </a:cubicBezTo>
                <a:cubicBezTo>
                  <a:pt x="37181" y="46922"/>
                  <a:pt x="37519" y="47181"/>
                  <a:pt x="37904" y="47181"/>
                </a:cubicBezTo>
                <a:cubicBezTo>
                  <a:pt x="37965" y="47181"/>
                  <a:pt x="38026" y="47175"/>
                  <a:pt x="38088" y="47161"/>
                </a:cubicBezTo>
                <a:cubicBezTo>
                  <a:pt x="38544" y="47067"/>
                  <a:pt x="38410" y="46745"/>
                  <a:pt x="38236" y="46530"/>
                </a:cubicBezTo>
                <a:cubicBezTo>
                  <a:pt x="37444" y="45511"/>
                  <a:pt x="36519" y="44599"/>
                  <a:pt x="35500" y="43821"/>
                </a:cubicBezTo>
                <a:cubicBezTo>
                  <a:pt x="33998" y="42708"/>
                  <a:pt x="34132" y="40978"/>
                  <a:pt x="33971" y="39677"/>
                </a:cubicBezTo>
                <a:cubicBezTo>
                  <a:pt x="33823" y="38390"/>
                  <a:pt x="33636" y="36096"/>
                  <a:pt x="33300" y="34460"/>
                </a:cubicBezTo>
                <a:cubicBezTo>
                  <a:pt x="32965" y="32824"/>
                  <a:pt x="31879" y="30450"/>
                  <a:pt x="30873" y="28492"/>
                </a:cubicBezTo>
                <a:cubicBezTo>
                  <a:pt x="29854" y="26548"/>
                  <a:pt x="30216" y="23785"/>
                  <a:pt x="30269" y="21344"/>
                </a:cubicBezTo>
                <a:cubicBezTo>
                  <a:pt x="30337" y="18904"/>
                  <a:pt x="30028" y="18193"/>
                  <a:pt x="29089" y="16758"/>
                </a:cubicBezTo>
                <a:cubicBezTo>
                  <a:pt x="28164" y="15323"/>
                  <a:pt x="23430" y="14062"/>
                  <a:pt x="22344" y="13405"/>
                </a:cubicBezTo>
                <a:cubicBezTo>
                  <a:pt x="21271" y="12748"/>
                  <a:pt x="21807" y="10964"/>
                  <a:pt x="21807" y="10964"/>
                </a:cubicBezTo>
                <a:cubicBezTo>
                  <a:pt x="22330" y="10361"/>
                  <a:pt x="23041" y="7960"/>
                  <a:pt x="23041" y="7960"/>
                </a:cubicBezTo>
                <a:cubicBezTo>
                  <a:pt x="23162" y="7991"/>
                  <a:pt x="23250" y="8002"/>
                  <a:pt x="23313" y="8002"/>
                </a:cubicBezTo>
                <a:cubicBezTo>
                  <a:pt x="23440" y="8002"/>
                  <a:pt x="23470" y="7960"/>
                  <a:pt x="23470" y="7960"/>
                </a:cubicBezTo>
                <a:cubicBezTo>
                  <a:pt x="24020" y="7665"/>
                  <a:pt x="23819" y="6592"/>
                  <a:pt x="23832" y="6351"/>
                </a:cubicBezTo>
                <a:cubicBezTo>
                  <a:pt x="23846" y="6109"/>
                  <a:pt x="23980" y="6163"/>
                  <a:pt x="24020" y="5627"/>
                </a:cubicBezTo>
                <a:cubicBezTo>
                  <a:pt x="24052" y="5302"/>
                  <a:pt x="23878" y="5238"/>
                  <a:pt x="23736" y="5238"/>
                </a:cubicBezTo>
                <a:cubicBezTo>
                  <a:pt x="23643" y="5238"/>
                  <a:pt x="23564" y="5265"/>
                  <a:pt x="23564" y="5265"/>
                </a:cubicBezTo>
                <a:cubicBezTo>
                  <a:pt x="24031" y="496"/>
                  <a:pt x="21067" y="0"/>
                  <a:pt x="19813" y="0"/>
                </a:cubicBezTo>
                <a:cubicBezTo>
                  <a:pt x="19484" y="0"/>
                  <a:pt x="19272" y="34"/>
                  <a:pt x="19272" y="34"/>
                </a:cubicBezTo>
                <a:cubicBezTo>
                  <a:pt x="19272" y="34"/>
                  <a:pt x="19062" y="0"/>
                  <a:pt x="18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36"/>
          <p:cNvCxnSpPr>
            <a:stCxn id="411" idx="6"/>
          </p:cNvCxnSpPr>
          <p:nvPr/>
        </p:nvCxnSpPr>
        <p:spPr>
          <a:xfrm rot="10800000" flipH="1">
            <a:off x="3259632" y="2914125"/>
            <a:ext cx="1128900" cy="604800"/>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415" name="Google Shape;415;p36"/>
          <p:cNvCxnSpPr>
            <a:stCxn id="408" idx="2"/>
          </p:cNvCxnSpPr>
          <p:nvPr/>
        </p:nvCxnSpPr>
        <p:spPr>
          <a:xfrm flipH="1">
            <a:off x="4666968" y="1687075"/>
            <a:ext cx="1217400" cy="91800"/>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416" name="Google Shape;416;p36"/>
          <p:cNvCxnSpPr>
            <a:stCxn id="409" idx="2"/>
          </p:cNvCxnSpPr>
          <p:nvPr/>
        </p:nvCxnSpPr>
        <p:spPr>
          <a:xfrm rot="10800000">
            <a:off x="4581168" y="2449725"/>
            <a:ext cx="1303200" cy="1069200"/>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417" name="Google Shape;417;p36"/>
          <p:cNvCxnSpPr>
            <a:stCxn id="410" idx="6"/>
          </p:cNvCxnSpPr>
          <p:nvPr/>
        </p:nvCxnSpPr>
        <p:spPr>
          <a:xfrm rot="10800000" flipH="1">
            <a:off x="3259632" y="1231075"/>
            <a:ext cx="1305300" cy="456000"/>
          </a:xfrm>
          <a:prstGeom prst="bentConnector3">
            <a:avLst>
              <a:gd name="adj1" fmla="val 50000"/>
            </a:avLst>
          </a:prstGeom>
          <a:noFill/>
          <a:ln w="28575" cap="flat" cmpd="sng">
            <a:solidFill>
              <a:schemeClr val="accent3"/>
            </a:solidFill>
            <a:prstDash val="solid"/>
            <a:round/>
            <a:headEnd type="none" w="med" len="med"/>
            <a:tailEnd type="oval" w="med" len="med"/>
          </a:ln>
        </p:spPr>
      </p:cxnSp>
      <p:sp>
        <p:nvSpPr>
          <p:cNvPr id="418" name="Google Shape;418;p36"/>
          <p:cNvSpPr txBox="1"/>
          <p:nvPr/>
        </p:nvSpPr>
        <p:spPr>
          <a:xfrm>
            <a:off x="898725" y="1430579"/>
            <a:ext cx="1535100" cy="60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Bebas Neue"/>
                <a:ea typeface="Bebas Neue"/>
                <a:cs typeface="Bebas Neue"/>
                <a:sym typeface="Bebas Neue"/>
              </a:rPr>
              <a:t>Headache, disorientation</a:t>
            </a:r>
            <a:endParaRPr sz="2000">
              <a:solidFill>
                <a:schemeClr val="accent1"/>
              </a:solidFill>
              <a:latin typeface="Bebas Neue"/>
              <a:ea typeface="Bebas Neue"/>
              <a:cs typeface="Bebas Neue"/>
              <a:sym typeface="Bebas Neue"/>
            </a:endParaRPr>
          </a:p>
        </p:txBody>
      </p:sp>
      <p:sp>
        <p:nvSpPr>
          <p:cNvPr id="419" name="Google Shape;419;p36"/>
          <p:cNvSpPr txBox="1"/>
          <p:nvPr/>
        </p:nvSpPr>
        <p:spPr>
          <a:xfrm>
            <a:off x="891547" y="3360678"/>
            <a:ext cx="1535100" cy="31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Bebas Neue"/>
                <a:ea typeface="Bebas Neue"/>
                <a:cs typeface="Bebas Neue"/>
                <a:sym typeface="Bebas Neue"/>
              </a:rPr>
              <a:t>Muscle pain,</a:t>
            </a:r>
            <a:endParaRPr sz="2000">
              <a:solidFill>
                <a:schemeClr val="accent1"/>
              </a:solidFill>
              <a:latin typeface="Bebas Neue"/>
              <a:ea typeface="Bebas Neue"/>
              <a:cs typeface="Bebas Neue"/>
              <a:sym typeface="Bebas Neue"/>
            </a:endParaRPr>
          </a:p>
          <a:p>
            <a:pPr marL="0" lvl="0" indent="0" algn="r" rtl="0">
              <a:spcBef>
                <a:spcPts val="0"/>
              </a:spcBef>
              <a:spcAft>
                <a:spcPts val="0"/>
              </a:spcAft>
              <a:buNone/>
            </a:pPr>
            <a:r>
              <a:rPr lang="en" sz="2000">
                <a:solidFill>
                  <a:schemeClr val="accent1"/>
                </a:solidFill>
                <a:latin typeface="Bebas Neue"/>
                <a:ea typeface="Bebas Neue"/>
                <a:cs typeface="Bebas Neue"/>
                <a:sym typeface="Bebas Neue"/>
              </a:rPr>
              <a:t>rash</a:t>
            </a:r>
            <a:endParaRPr sz="2000">
              <a:solidFill>
                <a:schemeClr val="accent1"/>
              </a:solidFill>
              <a:latin typeface="Bebas Neue"/>
              <a:ea typeface="Bebas Neue"/>
              <a:cs typeface="Bebas Neue"/>
              <a:sym typeface="Bebas Neue"/>
            </a:endParaRPr>
          </a:p>
        </p:txBody>
      </p:sp>
      <p:sp>
        <p:nvSpPr>
          <p:cNvPr id="420" name="Google Shape;420;p36"/>
          <p:cNvSpPr txBox="1"/>
          <p:nvPr/>
        </p:nvSpPr>
        <p:spPr>
          <a:xfrm>
            <a:off x="6785275" y="1316425"/>
            <a:ext cx="2163000" cy="74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Swollen lymph gland, Stiff neck </a:t>
            </a:r>
            <a:endParaRPr sz="2000">
              <a:solidFill>
                <a:schemeClr val="accent1"/>
              </a:solidFill>
              <a:latin typeface="Bebas Neue"/>
              <a:ea typeface="Bebas Neue"/>
              <a:cs typeface="Bebas Neue"/>
              <a:sym typeface="Bebas Neue"/>
            </a:endParaRPr>
          </a:p>
        </p:txBody>
      </p:sp>
      <p:sp>
        <p:nvSpPr>
          <p:cNvPr id="421" name="Google Shape;421;p36"/>
          <p:cNvSpPr txBox="1"/>
          <p:nvPr/>
        </p:nvSpPr>
        <p:spPr>
          <a:xfrm>
            <a:off x="6717340" y="3360685"/>
            <a:ext cx="15351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Nausea</a:t>
            </a:r>
            <a:endParaRPr sz="2000">
              <a:solidFill>
                <a:schemeClr val="accent1"/>
              </a:solidFill>
              <a:latin typeface="Bebas Neue"/>
              <a:ea typeface="Bebas Neue"/>
              <a:cs typeface="Bebas Neue"/>
              <a:sym typeface="Bebas Neue"/>
            </a:endParaRPr>
          </a:p>
        </p:txBody>
      </p:sp>
      <p:grpSp>
        <p:nvGrpSpPr>
          <p:cNvPr id="422" name="Google Shape;422;p36"/>
          <p:cNvGrpSpPr/>
          <p:nvPr/>
        </p:nvGrpSpPr>
        <p:grpSpPr>
          <a:xfrm>
            <a:off x="2597529" y="1469166"/>
            <a:ext cx="498401" cy="435811"/>
            <a:chOff x="-22845575" y="3504075"/>
            <a:chExt cx="296950" cy="295025"/>
          </a:xfrm>
        </p:grpSpPr>
        <p:sp>
          <p:nvSpPr>
            <p:cNvPr id="423" name="Google Shape;423;p3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36"/>
          <p:cNvGrpSpPr/>
          <p:nvPr/>
        </p:nvGrpSpPr>
        <p:grpSpPr>
          <a:xfrm>
            <a:off x="2628605" y="3290916"/>
            <a:ext cx="429068" cy="456004"/>
            <a:chOff x="-25094250" y="3176075"/>
            <a:chExt cx="295400" cy="297750"/>
          </a:xfrm>
        </p:grpSpPr>
        <p:sp>
          <p:nvSpPr>
            <p:cNvPr id="426" name="Google Shape;426;p3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6"/>
          <p:cNvGrpSpPr/>
          <p:nvPr/>
        </p:nvGrpSpPr>
        <p:grpSpPr>
          <a:xfrm>
            <a:off x="6048081" y="1436925"/>
            <a:ext cx="498386" cy="500286"/>
            <a:chOff x="-23244900" y="3888100"/>
            <a:chExt cx="295375" cy="296150"/>
          </a:xfrm>
        </p:grpSpPr>
        <p:sp>
          <p:nvSpPr>
            <p:cNvPr id="430" name="Google Shape;430;p3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6"/>
          <p:cNvSpPr/>
          <p:nvPr/>
        </p:nvSpPr>
        <p:spPr>
          <a:xfrm>
            <a:off x="6162527" y="3290925"/>
            <a:ext cx="326339" cy="456009"/>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txBox="1"/>
          <p:nvPr/>
        </p:nvSpPr>
        <p:spPr>
          <a:xfrm>
            <a:off x="715050" y="4841125"/>
            <a:ext cx="45909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Source: https://www.vdci.net/</a:t>
            </a:r>
            <a:endParaRPr sz="11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3"/>
          <p:cNvSpPr txBox="1">
            <a:spLocks noGrp="1"/>
          </p:cNvSpPr>
          <p:nvPr>
            <p:ph type="ctrTitle"/>
          </p:nvPr>
        </p:nvSpPr>
        <p:spPr>
          <a:xfrm>
            <a:off x="943650" y="43355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Cost of controlling measures</a:t>
            </a:r>
            <a:endParaRPr sz="4000">
              <a:solidFill>
                <a:schemeClr val="accent1"/>
              </a:solidFill>
            </a:endParaRPr>
          </a:p>
        </p:txBody>
      </p:sp>
      <p:sp>
        <p:nvSpPr>
          <p:cNvPr id="794" name="Google Shape;794;p63"/>
          <p:cNvSpPr txBox="1">
            <a:spLocks noGrp="1"/>
          </p:cNvSpPr>
          <p:nvPr>
            <p:ph type="subTitle" idx="1"/>
          </p:nvPr>
        </p:nvSpPr>
        <p:spPr>
          <a:xfrm>
            <a:off x="1471582" y="2306428"/>
            <a:ext cx="24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Aerial Spray</a:t>
            </a:r>
            <a:endParaRPr/>
          </a:p>
        </p:txBody>
      </p:sp>
      <p:sp>
        <p:nvSpPr>
          <p:cNvPr id="795" name="Google Shape;795;p63"/>
          <p:cNvSpPr txBox="1">
            <a:spLocks noGrp="1"/>
          </p:cNvSpPr>
          <p:nvPr>
            <p:ph type="title" idx="2"/>
          </p:nvPr>
        </p:nvSpPr>
        <p:spPr>
          <a:xfrm>
            <a:off x="5394731" y="2059565"/>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$203 / flock</a:t>
            </a:r>
            <a:endParaRPr>
              <a:solidFill>
                <a:schemeClr val="accent1"/>
              </a:solidFill>
            </a:endParaRPr>
          </a:p>
        </p:txBody>
      </p:sp>
      <p:sp>
        <p:nvSpPr>
          <p:cNvPr id="796" name="Google Shape;796;p63"/>
          <p:cNvSpPr txBox="1">
            <a:spLocks noGrp="1"/>
          </p:cNvSpPr>
          <p:nvPr>
            <p:ph type="subTitle" idx="3"/>
          </p:nvPr>
        </p:nvSpPr>
        <p:spPr>
          <a:xfrm>
            <a:off x="5296331" y="2316416"/>
            <a:ext cx="24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Chickens placed at WNV area to detect WNV</a:t>
            </a:r>
            <a:endParaRPr/>
          </a:p>
          <a:p>
            <a:pPr marL="0" lvl="0" indent="0" algn="ctr" rtl="0">
              <a:spcBef>
                <a:spcPts val="0"/>
              </a:spcBef>
              <a:spcAft>
                <a:spcPts val="0"/>
              </a:spcAft>
              <a:buClr>
                <a:schemeClr val="dk1"/>
              </a:buClr>
              <a:buSzPts val="1100"/>
              <a:buFont typeface="Arial"/>
              <a:buNone/>
            </a:pPr>
            <a:endParaRPr/>
          </a:p>
        </p:txBody>
      </p:sp>
      <p:sp>
        <p:nvSpPr>
          <p:cNvPr id="797" name="Google Shape;797;p63"/>
          <p:cNvSpPr txBox="1">
            <a:spLocks noGrp="1"/>
          </p:cNvSpPr>
          <p:nvPr>
            <p:ph type="title" idx="4"/>
          </p:nvPr>
        </p:nvSpPr>
        <p:spPr>
          <a:xfrm>
            <a:off x="5211875" y="3279199"/>
            <a:ext cx="2256600" cy="70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$200 - $4500 / month</a:t>
            </a:r>
            <a:endParaRPr>
              <a:solidFill>
                <a:schemeClr val="accent1"/>
              </a:solidFill>
            </a:endParaRPr>
          </a:p>
        </p:txBody>
      </p:sp>
      <p:sp>
        <p:nvSpPr>
          <p:cNvPr id="798" name="Google Shape;798;p63"/>
          <p:cNvSpPr txBox="1">
            <a:spLocks noGrp="1"/>
          </p:cNvSpPr>
          <p:nvPr>
            <p:ph type="title" idx="6"/>
          </p:nvPr>
        </p:nvSpPr>
        <p:spPr>
          <a:xfrm>
            <a:off x="1571645" y="36364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$ 120 - $180 / trap</a:t>
            </a:r>
            <a:endParaRPr>
              <a:solidFill>
                <a:schemeClr val="accent1"/>
              </a:solidFill>
            </a:endParaRPr>
          </a:p>
        </p:txBody>
      </p:sp>
      <p:sp>
        <p:nvSpPr>
          <p:cNvPr id="799" name="Google Shape;799;p63"/>
          <p:cNvSpPr txBox="1">
            <a:spLocks noGrp="1"/>
          </p:cNvSpPr>
          <p:nvPr>
            <p:ph type="subTitle" idx="7"/>
          </p:nvPr>
        </p:nvSpPr>
        <p:spPr>
          <a:xfrm>
            <a:off x="1473245" y="3953641"/>
            <a:ext cx="24534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Price data from Amazon</a:t>
            </a:r>
            <a:endParaRPr/>
          </a:p>
          <a:p>
            <a:pPr marL="0" lvl="0" indent="0" algn="ctr" rtl="0">
              <a:spcBef>
                <a:spcPts val="0"/>
              </a:spcBef>
              <a:spcAft>
                <a:spcPts val="0"/>
              </a:spcAft>
              <a:buClr>
                <a:schemeClr val="dk1"/>
              </a:buClr>
              <a:buSzPts val="1100"/>
              <a:buFont typeface="Arial"/>
              <a:buNone/>
            </a:pPr>
            <a:endParaRPr/>
          </a:p>
        </p:txBody>
      </p:sp>
      <p:sp>
        <p:nvSpPr>
          <p:cNvPr id="800" name="Google Shape;800;p63"/>
          <p:cNvSpPr txBox="1">
            <a:spLocks noGrp="1"/>
          </p:cNvSpPr>
          <p:nvPr>
            <p:ph type="title" idx="15"/>
          </p:nvPr>
        </p:nvSpPr>
        <p:spPr>
          <a:xfrm>
            <a:off x="1569982" y="20612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$1471 / km²</a:t>
            </a:r>
            <a:endParaRPr>
              <a:solidFill>
                <a:schemeClr val="accent1"/>
              </a:solidFill>
            </a:endParaRPr>
          </a:p>
        </p:txBody>
      </p:sp>
      <p:sp>
        <p:nvSpPr>
          <p:cNvPr id="801" name="Google Shape;801;p63"/>
          <p:cNvSpPr txBox="1">
            <a:spLocks noGrp="1"/>
          </p:cNvSpPr>
          <p:nvPr>
            <p:ph type="title" idx="16"/>
          </p:nvPr>
        </p:nvSpPr>
        <p:spPr>
          <a:xfrm>
            <a:off x="1694625" y="1540250"/>
            <a:ext cx="213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Aerial Spray</a:t>
            </a:r>
            <a:endParaRPr/>
          </a:p>
        </p:txBody>
      </p:sp>
      <p:sp>
        <p:nvSpPr>
          <p:cNvPr id="802" name="Google Shape;802;p63"/>
          <p:cNvSpPr txBox="1">
            <a:spLocks noGrp="1"/>
          </p:cNvSpPr>
          <p:nvPr>
            <p:ph type="title" idx="17"/>
          </p:nvPr>
        </p:nvSpPr>
        <p:spPr>
          <a:xfrm>
            <a:off x="5044600" y="1540250"/>
            <a:ext cx="27984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Sentinel chickens</a:t>
            </a:r>
            <a:endParaRPr/>
          </a:p>
        </p:txBody>
      </p:sp>
      <p:sp>
        <p:nvSpPr>
          <p:cNvPr id="803" name="Google Shape;803;p63"/>
          <p:cNvSpPr txBox="1">
            <a:spLocks noGrp="1"/>
          </p:cNvSpPr>
          <p:nvPr>
            <p:ph type="title" idx="18"/>
          </p:nvPr>
        </p:nvSpPr>
        <p:spPr>
          <a:xfrm>
            <a:off x="4965075" y="3064250"/>
            <a:ext cx="28773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Website maintenance</a:t>
            </a:r>
            <a:endParaRPr/>
          </a:p>
        </p:txBody>
      </p:sp>
      <p:sp>
        <p:nvSpPr>
          <p:cNvPr id="804" name="Google Shape;804;p63"/>
          <p:cNvSpPr txBox="1">
            <a:spLocks noGrp="1"/>
          </p:cNvSpPr>
          <p:nvPr>
            <p:ph type="title" idx="20"/>
          </p:nvPr>
        </p:nvSpPr>
        <p:spPr>
          <a:xfrm>
            <a:off x="1493779" y="3117100"/>
            <a:ext cx="25101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Mosquitoes Trap</a:t>
            </a:r>
            <a:endParaRPr/>
          </a:p>
        </p:txBody>
      </p:sp>
      <p:sp>
        <p:nvSpPr>
          <p:cNvPr id="805" name="Google Shape;805;p63"/>
          <p:cNvSpPr txBox="1">
            <a:spLocks noGrp="1"/>
          </p:cNvSpPr>
          <p:nvPr>
            <p:ph type="subTitle" idx="3"/>
          </p:nvPr>
        </p:nvSpPr>
        <p:spPr>
          <a:xfrm>
            <a:off x="0" y="4734900"/>
            <a:ext cx="9144000" cy="40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Source from National Library of Medicine : https://www.ncbi.nlm.nih.gov/pmc/articles/PMC3322011/</a:t>
            </a:r>
            <a:endParaRPr>
              <a:solidFill>
                <a:schemeClr val="accent1"/>
              </a:solidFill>
            </a:endParaRPr>
          </a:p>
          <a:p>
            <a:pPr marL="0" lvl="0" indent="0" algn="r" rtl="0">
              <a:spcBef>
                <a:spcPts val="0"/>
              </a:spcBef>
              <a:spcAft>
                <a:spcPts val="0"/>
              </a:spcAft>
              <a:buNone/>
            </a:pPr>
            <a:endParaRPr>
              <a:solidFill>
                <a:schemeClr val="accent1"/>
              </a:solidFill>
            </a:endParaRPr>
          </a:p>
        </p:txBody>
      </p:sp>
      <p:sp>
        <p:nvSpPr>
          <p:cNvPr id="806" name="Google Shape;806;p63"/>
          <p:cNvSpPr txBox="1">
            <a:spLocks noGrp="1"/>
          </p:cNvSpPr>
          <p:nvPr>
            <p:ph type="subTitle" idx="7"/>
          </p:nvPr>
        </p:nvSpPr>
        <p:spPr>
          <a:xfrm>
            <a:off x="5217100" y="3834402"/>
            <a:ext cx="2453400" cy="5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Price data from Hostinger.com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4"/>
          <p:cNvSpPr txBox="1">
            <a:spLocks noGrp="1"/>
          </p:cNvSpPr>
          <p:nvPr>
            <p:ph type="ctrTitle"/>
          </p:nvPr>
        </p:nvSpPr>
        <p:spPr>
          <a:xfrm>
            <a:off x="715050" y="3881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Economist Metrics</a:t>
            </a:r>
            <a:endParaRPr sz="4000">
              <a:solidFill>
                <a:schemeClr val="accent1"/>
              </a:solidFill>
            </a:endParaRPr>
          </a:p>
        </p:txBody>
      </p:sp>
      <p:pic>
        <p:nvPicPr>
          <p:cNvPr id="812" name="Google Shape;812;p64"/>
          <p:cNvPicPr preferRelativeResize="0"/>
          <p:nvPr/>
        </p:nvPicPr>
        <p:blipFill>
          <a:blip r:embed="rId3">
            <a:alphaModFix/>
          </a:blip>
          <a:stretch>
            <a:fillRect/>
          </a:stretch>
        </p:blipFill>
        <p:spPr>
          <a:xfrm>
            <a:off x="114513" y="1025383"/>
            <a:ext cx="4674274" cy="3557117"/>
          </a:xfrm>
          <a:prstGeom prst="rect">
            <a:avLst/>
          </a:prstGeom>
          <a:noFill/>
          <a:ln>
            <a:noFill/>
          </a:ln>
        </p:spPr>
      </p:pic>
      <p:sp>
        <p:nvSpPr>
          <p:cNvPr id="813" name="Google Shape;813;p64"/>
          <p:cNvSpPr txBox="1">
            <a:spLocks noGrp="1"/>
          </p:cNvSpPr>
          <p:nvPr>
            <p:ph type="subTitle" idx="1"/>
          </p:nvPr>
        </p:nvSpPr>
        <p:spPr>
          <a:xfrm>
            <a:off x="0" y="4734900"/>
            <a:ext cx="9144000" cy="40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1"/>
                </a:solidFill>
              </a:rPr>
              <a:t>Source: https://astmhpressroom.wordpress.com/journal/february-2014/</a:t>
            </a:r>
            <a:endParaRPr>
              <a:solidFill>
                <a:schemeClr val="accent1"/>
              </a:solidFill>
            </a:endParaRPr>
          </a:p>
        </p:txBody>
      </p:sp>
      <p:sp>
        <p:nvSpPr>
          <p:cNvPr id="814" name="Google Shape;814;p64"/>
          <p:cNvSpPr txBox="1">
            <a:spLocks noGrp="1"/>
          </p:cNvSpPr>
          <p:nvPr>
            <p:ph type="title" idx="4294967295"/>
          </p:nvPr>
        </p:nvSpPr>
        <p:spPr>
          <a:xfrm>
            <a:off x="3014875" y="2453000"/>
            <a:ext cx="20904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~$1.5 millions</a:t>
            </a:r>
            <a:endParaRPr>
              <a:solidFill>
                <a:schemeClr val="accent1"/>
              </a:solidFill>
            </a:endParaRPr>
          </a:p>
          <a:p>
            <a:pPr marL="0" lvl="0" indent="0" algn="l" rtl="0">
              <a:spcBef>
                <a:spcPts val="0"/>
              </a:spcBef>
              <a:spcAft>
                <a:spcPts val="0"/>
              </a:spcAft>
              <a:buNone/>
            </a:pPr>
            <a:r>
              <a:rPr lang="en">
                <a:solidFill>
                  <a:schemeClr val="accent1"/>
                </a:solidFill>
              </a:rPr>
              <a:t>At equilibrium</a:t>
            </a:r>
            <a:endParaRPr>
              <a:solidFill>
                <a:schemeClr val="accent1"/>
              </a:solidFill>
            </a:endParaRPr>
          </a:p>
        </p:txBody>
      </p:sp>
      <p:sp>
        <p:nvSpPr>
          <p:cNvPr id="815" name="Google Shape;815;p64"/>
          <p:cNvSpPr/>
          <p:nvPr/>
        </p:nvSpPr>
        <p:spPr>
          <a:xfrm>
            <a:off x="2358875" y="2403625"/>
            <a:ext cx="656100" cy="7155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4"/>
          <p:cNvSpPr/>
          <p:nvPr/>
        </p:nvSpPr>
        <p:spPr>
          <a:xfrm>
            <a:off x="1987825" y="2587475"/>
            <a:ext cx="327600" cy="327600"/>
          </a:xfrm>
          <a:prstGeom prst="ellipse">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4"/>
          <p:cNvSpPr txBox="1">
            <a:spLocks noGrp="1"/>
          </p:cNvSpPr>
          <p:nvPr>
            <p:ph type="title" idx="4294967295"/>
          </p:nvPr>
        </p:nvSpPr>
        <p:spPr>
          <a:xfrm>
            <a:off x="4136400" y="4309975"/>
            <a:ext cx="8166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cost</a:t>
            </a:r>
            <a:endParaRPr>
              <a:solidFill>
                <a:schemeClr val="accent1"/>
              </a:solidFill>
            </a:endParaRPr>
          </a:p>
        </p:txBody>
      </p:sp>
      <p:sp>
        <p:nvSpPr>
          <p:cNvPr id="818" name="Google Shape;818;p64"/>
          <p:cNvSpPr txBox="1">
            <a:spLocks noGrp="1"/>
          </p:cNvSpPr>
          <p:nvPr>
            <p:ph type="title" idx="4294967295"/>
          </p:nvPr>
        </p:nvSpPr>
        <p:spPr>
          <a:xfrm>
            <a:off x="97800" y="347575"/>
            <a:ext cx="1308600" cy="7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benefit</a:t>
            </a:r>
            <a:endParaRPr>
              <a:solidFill>
                <a:schemeClr val="accent1"/>
              </a:solidFill>
            </a:endParaRPr>
          </a:p>
        </p:txBody>
      </p:sp>
      <p:cxnSp>
        <p:nvCxnSpPr>
          <p:cNvPr id="819" name="Google Shape;819;p64"/>
          <p:cNvCxnSpPr/>
          <p:nvPr/>
        </p:nvCxnSpPr>
        <p:spPr>
          <a:xfrm rot="10800000">
            <a:off x="467150" y="830000"/>
            <a:ext cx="0" cy="4099800"/>
          </a:xfrm>
          <a:prstGeom prst="straightConnector1">
            <a:avLst/>
          </a:prstGeom>
          <a:noFill/>
          <a:ln w="28575" cap="flat" cmpd="sng">
            <a:solidFill>
              <a:srgbClr val="212121"/>
            </a:solidFill>
            <a:prstDash val="solid"/>
            <a:round/>
            <a:headEnd type="none" w="med" len="med"/>
            <a:tailEnd type="triangle" w="med" len="med"/>
          </a:ln>
        </p:spPr>
      </p:cxnSp>
      <p:cxnSp>
        <p:nvCxnSpPr>
          <p:cNvPr id="820" name="Google Shape;820;p64"/>
          <p:cNvCxnSpPr/>
          <p:nvPr/>
        </p:nvCxnSpPr>
        <p:spPr>
          <a:xfrm>
            <a:off x="139150" y="4408000"/>
            <a:ext cx="4920000" cy="0"/>
          </a:xfrm>
          <a:prstGeom prst="straightConnector1">
            <a:avLst/>
          </a:prstGeom>
          <a:noFill/>
          <a:ln w="28575" cap="flat" cmpd="sng">
            <a:solidFill>
              <a:srgbClr val="212121"/>
            </a:solidFill>
            <a:prstDash val="solid"/>
            <a:round/>
            <a:headEnd type="none" w="med" len="med"/>
            <a:tailEnd type="triangle" w="med" len="med"/>
          </a:ln>
        </p:spPr>
      </p:cxnSp>
      <p:sp>
        <p:nvSpPr>
          <p:cNvPr id="821" name="Google Shape;821;p64"/>
          <p:cNvSpPr txBox="1">
            <a:spLocks noGrp="1"/>
          </p:cNvSpPr>
          <p:nvPr>
            <p:ph type="title" idx="4294967295"/>
          </p:nvPr>
        </p:nvSpPr>
        <p:spPr>
          <a:xfrm>
            <a:off x="5534450" y="1030325"/>
            <a:ext cx="29319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~$56 millions / year</a:t>
            </a:r>
            <a:endParaRPr/>
          </a:p>
          <a:p>
            <a:pPr marL="0" lvl="0" indent="0" algn="ctr" rtl="0">
              <a:spcBef>
                <a:spcPts val="0"/>
              </a:spcBef>
              <a:spcAft>
                <a:spcPts val="0"/>
              </a:spcAft>
              <a:buNone/>
            </a:pPr>
            <a:r>
              <a:rPr lang="en">
                <a:solidFill>
                  <a:schemeClr val="accent1"/>
                </a:solidFill>
              </a:rPr>
              <a:t>For United States</a:t>
            </a:r>
            <a:endParaRPr>
              <a:solidFill>
                <a:schemeClr val="accent1"/>
              </a:solidFill>
            </a:endParaRPr>
          </a:p>
        </p:txBody>
      </p:sp>
      <p:sp>
        <p:nvSpPr>
          <p:cNvPr id="822" name="Google Shape;822;p64"/>
          <p:cNvSpPr txBox="1">
            <a:spLocks noGrp="1"/>
          </p:cNvSpPr>
          <p:nvPr>
            <p:ph type="title" idx="4294967295"/>
          </p:nvPr>
        </p:nvSpPr>
        <p:spPr>
          <a:xfrm>
            <a:off x="5534450" y="3616175"/>
            <a:ext cx="29319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 millions / year</a:t>
            </a:r>
            <a:endParaRPr/>
          </a:p>
          <a:p>
            <a:pPr marL="0" lvl="0" indent="0" algn="ctr" rtl="0">
              <a:spcBef>
                <a:spcPts val="0"/>
              </a:spcBef>
              <a:spcAft>
                <a:spcPts val="0"/>
              </a:spcAft>
              <a:buNone/>
            </a:pPr>
            <a:r>
              <a:rPr lang="en">
                <a:solidFill>
                  <a:schemeClr val="accent1"/>
                </a:solidFill>
              </a:rPr>
              <a:t>For Chicago</a:t>
            </a:r>
            <a:endParaRPr>
              <a:solidFill>
                <a:schemeClr val="accent1"/>
              </a:solidFill>
            </a:endParaRPr>
          </a:p>
        </p:txBody>
      </p:sp>
      <p:sp>
        <p:nvSpPr>
          <p:cNvPr id="823" name="Google Shape;823;p64"/>
          <p:cNvSpPr txBox="1">
            <a:spLocks noGrp="1"/>
          </p:cNvSpPr>
          <p:nvPr>
            <p:ph type="title" idx="4294967295"/>
          </p:nvPr>
        </p:nvSpPr>
        <p:spPr>
          <a:xfrm>
            <a:off x="5534450" y="2320775"/>
            <a:ext cx="29319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2.67% population</a:t>
            </a:r>
            <a:endParaRPr/>
          </a:p>
          <a:p>
            <a:pPr marL="0" lvl="0" indent="0" algn="ctr" rtl="0">
              <a:spcBef>
                <a:spcPts val="0"/>
              </a:spcBef>
              <a:spcAft>
                <a:spcPts val="0"/>
              </a:spcAft>
              <a:buNone/>
            </a:pPr>
            <a:r>
              <a:rPr lang="en">
                <a:solidFill>
                  <a:schemeClr val="accent1"/>
                </a:solidFill>
              </a:rPr>
              <a:t>Chicago / US</a:t>
            </a:r>
            <a:endParaRPr>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5"/>
          <p:cNvSpPr txBox="1">
            <a:spLocks noGrp="1"/>
          </p:cNvSpPr>
          <p:nvPr>
            <p:ph type="ctrTitle"/>
          </p:nvPr>
        </p:nvSpPr>
        <p:spPr>
          <a:xfrm>
            <a:off x="1019850" y="4643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Controlling Measures at a glance</a:t>
            </a:r>
            <a:endParaRPr sz="4000">
              <a:solidFill>
                <a:schemeClr val="accent1"/>
              </a:solidFill>
            </a:endParaRPr>
          </a:p>
        </p:txBody>
      </p:sp>
      <p:graphicFrame>
        <p:nvGraphicFramePr>
          <p:cNvPr id="829" name="Google Shape;829;p65"/>
          <p:cNvGraphicFramePr/>
          <p:nvPr/>
        </p:nvGraphicFramePr>
        <p:xfrm>
          <a:off x="974550" y="1012638"/>
          <a:ext cx="3000000" cy="3000000"/>
        </p:xfrm>
        <a:graphic>
          <a:graphicData uri="http://schemas.openxmlformats.org/drawingml/2006/table">
            <a:tbl>
              <a:tblPr>
                <a:noFill/>
                <a:tableStyleId>{E7B1A62D-075C-4EF2-AC3B-4A4AE712CA00}</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8714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Minimalist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Economist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Life-Saving</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763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Protective Measures</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Educational Campaign on Website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rowSpan="3">
                  <a:txBody>
                    <a:bodyPr/>
                    <a:lstStyle/>
                    <a:p>
                      <a:pPr marL="0" lvl="0" indent="0" algn="ctr" rtl="0">
                        <a:spcBef>
                          <a:spcPts val="0"/>
                        </a:spcBef>
                        <a:spcAft>
                          <a:spcPts val="0"/>
                        </a:spcAft>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marL="0" lvl="0" indent="0" algn="ctr" rtl="0">
                        <a:spcBef>
                          <a:spcPts val="0"/>
                        </a:spcBef>
                        <a:spcAft>
                          <a:spcPts val="0"/>
                        </a:spcAft>
                        <a:buNone/>
                      </a:pP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Social Media Campaign</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Prediction for Detection</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Spray Decision</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Mass Educational Campaign on Social Media</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Early Detection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tc vMerge="1">
                  <a:txBody>
                    <a:bodyPr/>
                    <a:lstStyle/>
                    <a:p>
                      <a:endParaRPr lang="en-US"/>
                    </a:p>
                  </a:txBody>
                  <a:tcPr/>
                </a:tc>
                <a:tc>
                  <a:txBody>
                    <a:bodyPr/>
                    <a:lstStyle/>
                    <a:p>
                      <a:pPr marL="0" lvl="0" indent="0" algn="ctr" rtl="0">
                        <a:spcBef>
                          <a:spcPts val="0"/>
                        </a:spcBef>
                        <a:spcAft>
                          <a:spcPts val="0"/>
                        </a:spcAft>
                        <a:buNone/>
                      </a:pPr>
                      <a:r>
                        <a:rPr lang="en">
                          <a:latin typeface="Montserrat"/>
                          <a:ea typeface="Montserrat"/>
                          <a:cs typeface="Montserrat"/>
                          <a:sym typeface="Montserrat"/>
                        </a:rPr>
                        <a:t>Sentinel Chicken</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Mosquitoes Surveillance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Spread Control</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Spray after first Human Case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vMerge="1">
                  <a:txBody>
                    <a:bodyPr/>
                    <a:lstStyle/>
                    <a:p>
                      <a:endParaRPr lang="en-US"/>
                    </a:p>
                  </a:txBody>
                  <a:tcPr/>
                </a:tc>
                <a:tc>
                  <a:txBody>
                    <a:bodyPr/>
                    <a:lstStyle/>
                    <a:p>
                      <a:pPr marL="0" lvl="0" indent="0" algn="ctr" rtl="0">
                        <a:spcBef>
                          <a:spcPts val="0"/>
                        </a:spcBef>
                        <a:spcAft>
                          <a:spcPts val="0"/>
                        </a:spcAft>
                        <a:buNone/>
                      </a:pPr>
                      <a:r>
                        <a:rPr lang="en">
                          <a:latin typeface="Montserrat"/>
                          <a:ea typeface="Montserrat"/>
                          <a:cs typeface="Montserrat"/>
                          <a:sym typeface="Montserrat"/>
                        </a:rPr>
                        <a:t>Spray after Early Detection Method</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830" name="Google Shape;830;p65"/>
          <p:cNvSpPr/>
          <p:nvPr/>
        </p:nvSpPr>
        <p:spPr>
          <a:xfrm>
            <a:off x="355596" y="707857"/>
            <a:ext cx="1652911" cy="823543"/>
          </a:xfrm>
          <a:custGeom>
            <a:avLst/>
            <a:gdLst/>
            <a:ahLst/>
            <a:cxnLst/>
            <a:rect l="l" t="t" r="r" b="b"/>
            <a:pathLst>
              <a:path w="70948" h="35349" extrusionOk="0">
                <a:moveTo>
                  <a:pt x="40806" y="6300"/>
                </a:moveTo>
                <a:cubicBezTo>
                  <a:pt x="40806" y="6300"/>
                  <a:pt x="41120" y="8212"/>
                  <a:pt x="41372" y="9721"/>
                </a:cubicBezTo>
                <a:cubicBezTo>
                  <a:pt x="40529" y="9872"/>
                  <a:pt x="39662" y="9985"/>
                  <a:pt x="38807" y="10048"/>
                </a:cubicBezTo>
                <a:cubicBezTo>
                  <a:pt x="38530" y="9532"/>
                  <a:pt x="38316" y="9155"/>
                  <a:pt x="38190" y="8954"/>
                </a:cubicBezTo>
                <a:cubicBezTo>
                  <a:pt x="38128" y="8841"/>
                  <a:pt x="38052" y="8740"/>
                  <a:pt x="37989" y="8639"/>
                </a:cubicBezTo>
                <a:cubicBezTo>
                  <a:pt x="39184" y="7558"/>
                  <a:pt x="40253" y="6640"/>
                  <a:pt x="40806" y="6300"/>
                </a:cubicBezTo>
                <a:close/>
                <a:moveTo>
                  <a:pt x="36694" y="9834"/>
                </a:moveTo>
                <a:cubicBezTo>
                  <a:pt x="36719" y="9922"/>
                  <a:pt x="36757" y="10035"/>
                  <a:pt x="36795" y="10173"/>
                </a:cubicBezTo>
                <a:lnTo>
                  <a:pt x="36304" y="10186"/>
                </a:lnTo>
                <a:cubicBezTo>
                  <a:pt x="36430" y="10073"/>
                  <a:pt x="36556" y="9947"/>
                  <a:pt x="36694" y="9834"/>
                </a:cubicBezTo>
                <a:close/>
                <a:moveTo>
                  <a:pt x="36593" y="8954"/>
                </a:moveTo>
                <a:cubicBezTo>
                  <a:pt x="36556" y="9105"/>
                  <a:pt x="36556" y="9256"/>
                  <a:pt x="36568" y="9406"/>
                </a:cubicBezTo>
                <a:lnTo>
                  <a:pt x="36556" y="9419"/>
                </a:lnTo>
                <a:lnTo>
                  <a:pt x="36568" y="9457"/>
                </a:lnTo>
                <a:lnTo>
                  <a:pt x="35801" y="10211"/>
                </a:lnTo>
                <a:lnTo>
                  <a:pt x="35462" y="10211"/>
                </a:lnTo>
                <a:cubicBezTo>
                  <a:pt x="35814" y="9771"/>
                  <a:pt x="36191" y="9356"/>
                  <a:pt x="36593" y="8954"/>
                </a:cubicBezTo>
                <a:close/>
                <a:moveTo>
                  <a:pt x="38517" y="11783"/>
                </a:moveTo>
                <a:cubicBezTo>
                  <a:pt x="38681" y="12009"/>
                  <a:pt x="38844" y="12248"/>
                  <a:pt x="39020" y="12512"/>
                </a:cubicBezTo>
                <a:cubicBezTo>
                  <a:pt x="38857" y="12776"/>
                  <a:pt x="38719" y="13053"/>
                  <a:pt x="38593" y="13330"/>
                </a:cubicBezTo>
                <a:cubicBezTo>
                  <a:pt x="38505" y="13317"/>
                  <a:pt x="38429" y="13305"/>
                  <a:pt x="38341" y="13305"/>
                </a:cubicBezTo>
                <a:cubicBezTo>
                  <a:pt x="38203" y="12739"/>
                  <a:pt x="38065" y="12236"/>
                  <a:pt x="37951" y="11796"/>
                </a:cubicBezTo>
                <a:cubicBezTo>
                  <a:pt x="38153" y="11783"/>
                  <a:pt x="38341" y="11783"/>
                  <a:pt x="38517" y="11783"/>
                </a:cubicBezTo>
                <a:close/>
                <a:moveTo>
                  <a:pt x="33085" y="12450"/>
                </a:moveTo>
                <a:lnTo>
                  <a:pt x="31639" y="14411"/>
                </a:lnTo>
                <a:cubicBezTo>
                  <a:pt x="31073" y="14172"/>
                  <a:pt x="29677" y="13619"/>
                  <a:pt x="28093" y="12940"/>
                </a:cubicBezTo>
                <a:cubicBezTo>
                  <a:pt x="29765" y="12877"/>
                  <a:pt x="31425" y="12701"/>
                  <a:pt x="33085" y="12450"/>
                </a:cubicBezTo>
                <a:close/>
                <a:moveTo>
                  <a:pt x="51140" y="8576"/>
                </a:moveTo>
                <a:cubicBezTo>
                  <a:pt x="51141" y="8576"/>
                  <a:pt x="51142" y="8576"/>
                  <a:pt x="51142" y="8576"/>
                </a:cubicBezTo>
                <a:cubicBezTo>
                  <a:pt x="51218" y="8614"/>
                  <a:pt x="51897" y="11205"/>
                  <a:pt x="52563" y="13745"/>
                </a:cubicBezTo>
                <a:cubicBezTo>
                  <a:pt x="52714" y="14285"/>
                  <a:pt x="52878" y="14902"/>
                  <a:pt x="53054" y="15530"/>
                </a:cubicBezTo>
                <a:cubicBezTo>
                  <a:pt x="53016" y="15480"/>
                  <a:pt x="52966" y="15455"/>
                  <a:pt x="52915" y="15442"/>
                </a:cubicBezTo>
                <a:cubicBezTo>
                  <a:pt x="52702" y="15442"/>
                  <a:pt x="52651" y="14763"/>
                  <a:pt x="52400" y="14461"/>
                </a:cubicBezTo>
                <a:cubicBezTo>
                  <a:pt x="52136" y="14160"/>
                  <a:pt x="51696" y="14072"/>
                  <a:pt x="51117" y="14072"/>
                </a:cubicBezTo>
                <a:cubicBezTo>
                  <a:pt x="50864" y="14072"/>
                  <a:pt x="50695" y="14088"/>
                  <a:pt x="50581" y="14088"/>
                </a:cubicBezTo>
                <a:cubicBezTo>
                  <a:pt x="50435" y="14088"/>
                  <a:pt x="50379" y="14061"/>
                  <a:pt x="50350" y="13933"/>
                </a:cubicBezTo>
                <a:cubicBezTo>
                  <a:pt x="50313" y="13720"/>
                  <a:pt x="50916" y="13418"/>
                  <a:pt x="51092" y="13154"/>
                </a:cubicBezTo>
                <a:cubicBezTo>
                  <a:pt x="51230" y="12940"/>
                  <a:pt x="50753" y="12286"/>
                  <a:pt x="49960" y="11506"/>
                </a:cubicBezTo>
                <a:cubicBezTo>
                  <a:pt x="50408" y="10226"/>
                  <a:pt x="51065" y="8576"/>
                  <a:pt x="51140" y="8576"/>
                </a:cubicBezTo>
                <a:close/>
                <a:moveTo>
                  <a:pt x="53217" y="16134"/>
                </a:moveTo>
                <a:lnTo>
                  <a:pt x="53280" y="16373"/>
                </a:lnTo>
                <a:cubicBezTo>
                  <a:pt x="53242" y="16335"/>
                  <a:pt x="53217" y="16297"/>
                  <a:pt x="53217" y="16247"/>
                </a:cubicBezTo>
                <a:lnTo>
                  <a:pt x="53217" y="16134"/>
                </a:lnTo>
                <a:close/>
                <a:moveTo>
                  <a:pt x="53595" y="17505"/>
                </a:moveTo>
                <a:lnTo>
                  <a:pt x="53632" y="17630"/>
                </a:lnTo>
                <a:lnTo>
                  <a:pt x="53632" y="17630"/>
                </a:lnTo>
                <a:lnTo>
                  <a:pt x="53620" y="17618"/>
                </a:lnTo>
                <a:cubicBezTo>
                  <a:pt x="53620" y="17605"/>
                  <a:pt x="53620" y="17593"/>
                  <a:pt x="53607" y="17580"/>
                </a:cubicBezTo>
                <a:cubicBezTo>
                  <a:pt x="53595" y="17555"/>
                  <a:pt x="53595" y="17530"/>
                  <a:pt x="53595" y="17505"/>
                </a:cubicBezTo>
                <a:close/>
                <a:moveTo>
                  <a:pt x="41284" y="16976"/>
                </a:moveTo>
                <a:cubicBezTo>
                  <a:pt x="41397" y="17102"/>
                  <a:pt x="41510" y="17228"/>
                  <a:pt x="41611" y="17366"/>
                </a:cubicBezTo>
                <a:cubicBezTo>
                  <a:pt x="41648" y="17454"/>
                  <a:pt x="41686" y="17542"/>
                  <a:pt x="41711" y="17630"/>
                </a:cubicBezTo>
                <a:cubicBezTo>
                  <a:pt x="41699" y="17794"/>
                  <a:pt x="41699" y="17957"/>
                  <a:pt x="41711" y="18133"/>
                </a:cubicBezTo>
                <a:cubicBezTo>
                  <a:pt x="41535" y="17769"/>
                  <a:pt x="41347" y="17404"/>
                  <a:pt x="41183" y="17052"/>
                </a:cubicBezTo>
                <a:lnTo>
                  <a:pt x="41284" y="16976"/>
                </a:lnTo>
                <a:close/>
                <a:moveTo>
                  <a:pt x="48648" y="16581"/>
                </a:moveTo>
                <a:cubicBezTo>
                  <a:pt x="49036" y="16581"/>
                  <a:pt x="49659" y="16939"/>
                  <a:pt x="49659" y="16939"/>
                </a:cubicBezTo>
                <a:cubicBezTo>
                  <a:pt x="49659" y="16939"/>
                  <a:pt x="49395" y="17718"/>
                  <a:pt x="49872" y="18322"/>
                </a:cubicBezTo>
                <a:cubicBezTo>
                  <a:pt x="50350" y="18926"/>
                  <a:pt x="51130" y="18888"/>
                  <a:pt x="51821" y="19014"/>
                </a:cubicBezTo>
                <a:cubicBezTo>
                  <a:pt x="51960" y="19051"/>
                  <a:pt x="52086" y="19089"/>
                  <a:pt x="52211" y="19152"/>
                </a:cubicBezTo>
                <a:cubicBezTo>
                  <a:pt x="53117" y="21114"/>
                  <a:pt x="54877" y="23503"/>
                  <a:pt x="55682" y="24609"/>
                </a:cubicBezTo>
                <a:cubicBezTo>
                  <a:pt x="56235" y="25414"/>
                  <a:pt x="56738" y="26257"/>
                  <a:pt x="57178" y="27137"/>
                </a:cubicBezTo>
                <a:cubicBezTo>
                  <a:pt x="55003" y="25867"/>
                  <a:pt x="52978" y="24358"/>
                  <a:pt x="51117" y="22660"/>
                </a:cubicBezTo>
                <a:cubicBezTo>
                  <a:pt x="51369" y="22346"/>
                  <a:pt x="51230" y="22270"/>
                  <a:pt x="50866" y="21793"/>
                </a:cubicBezTo>
                <a:cubicBezTo>
                  <a:pt x="49872" y="20472"/>
                  <a:pt x="48967" y="18674"/>
                  <a:pt x="48213" y="16888"/>
                </a:cubicBezTo>
                <a:cubicBezTo>
                  <a:pt x="48275" y="16788"/>
                  <a:pt x="48351" y="16700"/>
                  <a:pt x="48439" y="16637"/>
                </a:cubicBezTo>
                <a:cubicBezTo>
                  <a:pt x="48492" y="16597"/>
                  <a:pt x="48565" y="16581"/>
                  <a:pt x="48648" y="16581"/>
                </a:cubicBezTo>
                <a:close/>
                <a:moveTo>
                  <a:pt x="14877" y="0"/>
                </a:moveTo>
                <a:cubicBezTo>
                  <a:pt x="14877" y="0"/>
                  <a:pt x="13996" y="277"/>
                  <a:pt x="14675" y="1836"/>
                </a:cubicBezTo>
                <a:cubicBezTo>
                  <a:pt x="15355" y="3408"/>
                  <a:pt x="18272" y="8426"/>
                  <a:pt x="22120" y="10664"/>
                </a:cubicBezTo>
                <a:lnTo>
                  <a:pt x="23629" y="11318"/>
                </a:lnTo>
                <a:cubicBezTo>
                  <a:pt x="20611" y="11934"/>
                  <a:pt x="18486" y="12626"/>
                  <a:pt x="18121" y="12802"/>
                </a:cubicBezTo>
                <a:cubicBezTo>
                  <a:pt x="17648" y="13017"/>
                  <a:pt x="19680" y="13102"/>
                  <a:pt x="21945" y="13102"/>
                </a:cubicBezTo>
                <a:cubicBezTo>
                  <a:pt x="23114" y="13102"/>
                  <a:pt x="24346" y="13079"/>
                  <a:pt x="25326" y="13041"/>
                </a:cubicBezTo>
                <a:cubicBezTo>
                  <a:pt x="26068" y="13003"/>
                  <a:pt x="26735" y="12990"/>
                  <a:pt x="27401" y="12965"/>
                </a:cubicBezTo>
                <a:lnTo>
                  <a:pt x="31425" y="14713"/>
                </a:lnTo>
                <a:cubicBezTo>
                  <a:pt x="30721" y="15656"/>
                  <a:pt x="30067" y="16561"/>
                  <a:pt x="29551" y="17266"/>
                </a:cubicBezTo>
                <a:cubicBezTo>
                  <a:pt x="29174" y="17781"/>
                  <a:pt x="28659" y="17970"/>
                  <a:pt x="28696" y="18385"/>
                </a:cubicBezTo>
                <a:cubicBezTo>
                  <a:pt x="27189" y="18456"/>
                  <a:pt x="21943" y="18697"/>
                  <a:pt x="18051" y="18697"/>
                </a:cubicBezTo>
                <a:cubicBezTo>
                  <a:pt x="17107" y="18697"/>
                  <a:pt x="16243" y="18683"/>
                  <a:pt x="15531" y="18649"/>
                </a:cubicBezTo>
                <a:cubicBezTo>
                  <a:pt x="13129" y="18536"/>
                  <a:pt x="9319" y="16888"/>
                  <a:pt x="6112" y="14839"/>
                </a:cubicBezTo>
                <a:cubicBezTo>
                  <a:pt x="5773" y="14612"/>
                  <a:pt x="5446" y="14399"/>
                  <a:pt x="5156" y="14185"/>
                </a:cubicBezTo>
                <a:cubicBezTo>
                  <a:pt x="4867" y="13971"/>
                  <a:pt x="4628" y="13820"/>
                  <a:pt x="4402" y="13657"/>
                </a:cubicBezTo>
                <a:cubicBezTo>
                  <a:pt x="2805" y="12462"/>
                  <a:pt x="1510" y="11192"/>
                  <a:pt x="881" y="10060"/>
                </a:cubicBezTo>
                <a:lnTo>
                  <a:pt x="881" y="10060"/>
                </a:lnTo>
                <a:cubicBezTo>
                  <a:pt x="881" y="10060"/>
                  <a:pt x="1" y="10853"/>
                  <a:pt x="1610" y="12273"/>
                </a:cubicBezTo>
                <a:cubicBezTo>
                  <a:pt x="3220" y="13707"/>
                  <a:pt x="9847" y="18624"/>
                  <a:pt x="15443" y="19152"/>
                </a:cubicBezTo>
                <a:cubicBezTo>
                  <a:pt x="19353" y="19064"/>
                  <a:pt x="27464" y="18875"/>
                  <a:pt x="28898" y="18850"/>
                </a:cubicBezTo>
                <a:cubicBezTo>
                  <a:pt x="29038" y="19057"/>
                  <a:pt x="29130" y="19143"/>
                  <a:pt x="29199" y="19143"/>
                </a:cubicBezTo>
                <a:cubicBezTo>
                  <a:pt x="29339" y="19143"/>
                  <a:pt x="29383" y="18786"/>
                  <a:pt x="29551" y="18372"/>
                </a:cubicBezTo>
                <a:cubicBezTo>
                  <a:pt x="29702" y="18020"/>
                  <a:pt x="31387" y="15568"/>
                  <a:pt x="33135" y="13217"/>
                </a:cubicBezTo>
                <a:lnTo>
                  <a:pt x="34104" y="12273"/>
                </a:lnTo>
                <a:cubicBezTo>
                  <a:pt x="34229" y="12248"/>
                  <a:pt x="34368" y="12223"/>
                  <a:pt x="34493" y="12198"/>
                </a:cubicBezTo>
                <a:cubicBezTo>
                  <a:pt x="35424" y="12022"/>
                  <a:pt x="36380" y="11909"/>
                  <a:pt x="37323" y="11821"/>
                </a:cubicBezTo>
                <a:cubicBezTo>
                  <a:pt x="37474" y="12311"/>
                  <a:pt x="37637" y="12852"/>
                  <a:pt x="37813" y="13418"/>
                </a:cubicBezTo>
                <a:cubicBezTo>
                  <a:pt x="37084" y="13707"/>
                  <a:pt x="36455" y="14449"/>
                  <a:pt x="36455" y="14449"/>
                </a:cubicBezTo>
                <a:cubicBezTo>
                  <a:pt x="35462" y="14537"/>
                  <a:pt x="34506" y="16662"/>
                  <a:pt x="34506" y="16662"/>
                </a:cubicBezTo>
                <a:cubicBezTo>
                  <a:pt x="34478" y="16658"/>
                  <a:pt x="34450" y="16656"/>
                  <a:pt x="34422" y="16656"/>
                </a:cubicBezTo>
                <a:cubicBezTo>
                  <a:pt x="33567" y="16656"/>
                  <a:pt x="32507" y="18448"/>
                  <a:pt x="32507" y="18448"/>
                </a:cubicBezTo>
                <a:cubicBezTo>
                  <a:pt x="31337" y="18624"/>
                  <a:pt x="30457" y="20271"/>
                  <a:pt x="30457" y="20271"/>
                </a:cubicBezTo>
                <a:cubicBezTo>
                  <a:pt x="29162" y="20661"/>
                  <a:pt x="28546" y="22182"/>
                  <a:pt x="28546" y="22182"/>
                </a:cubicBezTo>
                <a:lnTo>
                  <a:pt x="27766" y="22975"/>
                </a:lnTo>
                <a:cubicBezTo>
                  <a:pt x="26974" y="23754"/>
                  <a:pt x="27326" y="24144"/>
                  <a:pt x="27414" y="24484"/>
                </a:cubicBezTo>
                <a:cubicBezTo>
                  <a:pt x="27502" y="24836"/>
                  <a:pt x="26873" y="25087"/>
                  <a:pt x="27414" y="25791"/>
                </a:cubicBezTo>
                <a:cubicBezTo>
                  <a:pt x="27724" y="26196"/>
                  <a:pt x="28040" y="26322"/>
                  <a:pt x="28313" y="26322"/>
                </a:cubicBezTo>
                <a:cubicBezTo>
                  <a:pt x="28771" y="26322"/>
                  <a:pt x="29111" y="25967"/>
                  <a:pt x="29111" y="25967"/>
                </a:cubicBezTo>
                <a:cubicBezTo>
                  <a:pt x="29282" y="26063"/>
                  <a:pt x="29459" y="26103"/>
                  <a:pt x="29635" y="26103"/>
                </a:cubicBezTo>
                <a:cubicBezTo>
                  <a:pt x="30573" y="26103"/>
                  <a:pt x="31501" y="24961"/>
                  <a:pt x="31501" y="24961"/>
                </a:cubicBezTo>
                <a:cubicBezTo>
                  <a:pt x="32494" y="24873"/>
                  <a:pt x="33198" y="23754"/>
                  <a:pt x="33198" y="23754"/>
                </a:cubicBezTo>
                <a:cubicBezTo>
                  <a:pt x="34405" y="23226"/>
                  <a:pt x="35474" y="21705"/>
                  <a:pt x="35474" y="21705"/>
                </a:cubicBezTo>
                <a:cubicBezTo>
                  <a:pt x="36191" y="21528"/>
                  <a:pt x="37448" y="20095"/>
                  <a:pt x="37448" y="20095"/>
                </a:cubicBezTo>
                <a:cubicBezTo>
                  <a:pt x="38316" y="19755"/>
                  <a:pt x="38794" y="18888"/>
                  <a:pt x="39058" y="18749"/>
                </a:cubicBezTo>
                <a:cubicBezTo>
                  <a:pt x="39133" y="18712"/>
                  <a:pt x="39222" y="18649"/>
                  <a:pt x="39297" y="18599"/>
                </a:cubicBezTo>
                <a:cubicBezTo>
                  <a:pt x="39787" y="20585"/>
                  <a:pt x="40026" y="21881"/>
                  <a:pt x="40416" y="22283"/>
                </a:cubicBezTo>
                <a:cubicBezTo>
                  <a:pt x="39674" y="24006"/>
                  <a:pt x="37046" y="30067"/>
                  <a:pt x="36543" y="30909"/>
                </a:cubicBezTo>
                <a:cubicBezTo>
                  <a:pt x="34770" y="33927"/>
                  <a:pt x="31991" y="34870"/>
                  <a:pt x="29111" y="34958"/>
                </a:cubicBezTo>
                <a:cubicBezTo>
                  <a:pt x="29111" y="34958"/>
                  <a:pt x="29111" y="35348"/>
                  <a:pt x="29640" y="35348"/>
                </a:cubicBezTo>
                <a:cubicBezTo>
                  <a:pt x="30155" y="35348"/>
                  <a:pt x="32569" y="35009"/>
                  <a:pt x="34280" y="33952"/>
                </a:cubicBezTo>
                <a:cubicBezTo>
                  <a:pt x="35927" y="32946"/>
                  <a:pt x="36933" y="31148"/>
                  <a:pt x="36933" y="31148"/>
                </a:cubicBezTo>
                <a:cubicBezTo>
                  <a:pt x="36933" y="31148"/>
                  <a:pt x="40051" y="24131"/>
                  <a:pt x="41032" y="22333"/>
                </a:cubicBezTo>
                <a:cubicBezTo>
                  <a:pt x="41296" y="22182"/>
                  <a:pt x="40781" y="21705"/>
                  <a:pt x="39712" y="18234"/>
                </a:cubicBezTo>
                <a:cubicBezTo>
                  <a:pt x="39838" y="18108"/>
                  <a:pt x="39963" y="17982"/>
                  <a:pt x="40064" y="17894"/>
                </a:cubicBezTo>
                <a:cubicBezTo>
                  <a:pt x="40190" y="17769"/>
                  <a:pt x="40341" y="17643"/>
                  <a:pt x="40492" y="17530"/>
                </a:cubicBezTo>
                <a:cubicBezTo>
                  <a:pt x="40806" y="18435"/>
                  <a:pt x="41208" y="19605"/>
                  <a:pt x="41309" y="19969"/>
                </a:cubicBezTo>
                <a:cubicBezTo>
                  <a:pt x="41334" y="20120"/>
                  <a:pt x="41460" y="20221"/>
                  <a:pt x="41598" y="20221"/>
                </a:cubicBezTo>
                <a:cubicBezTo>
                  <a:pt x="41535" y="21717"/>
                  <a:pt x="41384" y="24270"/>
                  <a:pt x="40982" y="26508"/>
                </a:cubicBezTo>
                <a:cubicBezTo>
                  <a:pt x="40462" y="29452"/>
                  <a:pt x="39607" y="29657"/>
                  <a:pt x="39379" y="29657"/>
                </a:cubicBezTo>
                <a:cubicBezTo>
                  <a:pt x="39343" y="29657"/>
                  <a:pt x="39322" y="29652"/>
                  <a:pt x="39322" y="29652"/>
                </a:cubicBezTo>
                <a:lnTo>
                  <a:pt x="39322" y="29652"/>
                </a:lnTo>
                <a:cubicBezTo>
                  <a:pt x="39322" y="29652"/>
                  <a:pt x="39636" y="29887"/>
                  <a:pt x="39947" y="29887"/>
                </a:cubicBezTo>
                <a:cubicBezTo>
                  <a:pt x="40030" y="29887"/>
                  <a:pt x="40113" y="29870"/>
                  <a:pt x="40190" y="29828"/>
                </a:cubicBezTo>
                <a:cubicBezTo>
                  <a:pt x="40554" y="29614"/>
                  <a:pt x="41196" y="28382"/>
                  <a:pt x="41460" y="26370"/>
                </a:cubicBezTo>
                <a:cubicBezTo>
                  <a:pt x="41661" y="24811"/>
                  <a:pt x="41862" y="21554"/>
                  <a:pt x="41950" y="20158"/>
                </a:cubicBezTo>
                <a:cubicBezTo>
                  <a:pt x="42164" y="20070"/>
                  <a:pt x="42378" y="19969"/>
                  <a:pt x="42579" y="19843"/>
                </a:cubicBezTo>
                <a:cubicBezTo>
                  <a:pt x="42749" y="20342"/>
                  <a:pt x="42996" y="20493"/>
                  <a:pt x="43232" y="20493"/>
                </a:cubicBezTo>
                <a:cubicBezTo>
                  <a:pt x="43591" y="20493"/>
                  <a:pt x="43925" y="20145"/>
                  <a:pt x="43925" y="20145"/>
                </a:cubicBezTo>
                <a:cubicBezTo>
                  <a:pt x="43944" y="20151"/>
                  <a:pt x="43964" y="20153"/>
                  <a:pt x="43986" y="20153"/>
                </a:cubicBezTo>
                <a:cubicBezTo>
                  <a:pt x="44306" y="20153"/>
                  <a:pt x="44880" y="19579"/>
                  <a:pt x="44880" y="19579"/>
                </a:cubicBezTo>
                <a:cubicBezTo>
                  <a:pt x="45068" y="20419"/>
                  <a:pt x="45324" y="20654"/>
                  <a:pt x="45552" y="20654"/>
                </a:cubicBezTo>
                <a:cubicBezTo>
                  <a:pt x="45842" y="20654"/>
                  <a:pt x="46087" y="20271"/>
                  <a:pt x="46087" y="20271"/>
                </a:cubicBezTo>
                <a:cubicBezTo>
                  <a:pt x="46184" y="20314"/>
                  <a:pt x="46272" y="20333"/>
                  <a:pt x="46352" y="20333"/>
                </a:cubicBezTo>
                <a:cubicBezTo>
                  <a:pt x="46932" y="20333"/>
                  <a:pt x="47119" y="19344"/>
                  <a:pt x="47307" y="19190"/>
                </a:cubicBezTo>
                <a:cubicBezTo>
                  <a:pt x="47521" y="19014"/>
                  <a:pt x="47772" y="18184"/>
                  <a:pt x="47823" y="17882"/>
                </a:cubicBezTo>
                <a:cubicBezTo>
                  <a:pt x="47848" y="17781"/>
                  <a:pt x="47873" y="17681"/>
                  <a:pt x="47898" y="17567"/>
                </a:cubicBezTo>
                <a:cubicBezTo>
                  <a:pt x="49017" y="19931"/>
                  <a:pt x="50086" y="22057"/>
                  <a:pt x="50174" y="22358"/>
                </a:cubicBezTo>
                <a:cubicBezTo>
                  <a:pt x="50282" y="22725"/>
                  <a:pt x="50473" y="22943"/>
                  <a:pt x="50683" y="22943"/>
                </a:cubicBezTo>
                <a:cubicBezTo>
                  <a:pt x="50718" y="22943"/>
                  <a:pt x="50754" y="22937"/>
                  <a:pt x="50790" y="22924"/>
                </a:cubicBezTo>
                <a:cubicBezTo>
                  <a:pt x="52312" y="24471"/>
                  <a:pt x="54978" y="26231"/>
                  <a:pt x="57468" y="27715"/>
                </a:cubicBezTo>
                <a:cubicBezTo>
                  <a:pt x="58197" y="29199"/>
                  <a:pt x="58725" y="30507"/>
                  <a:pt x="58725" y="30507"/>
                </a:cubicBezTo>
                <a:lnTo>
                  <a:pt x="58914" y="30507"/>
                </a:lnTo>
                <a:cubicBezTo>
                  <a:pt x="58914" y="30507"/>
                  <a:pt x="58562" y="29413"/>
                  <a:pt x="57945" y="28005"/>
                </a:cubicBezTo>
                <a:lnTo>
                  <a:pt x="57945" y="28005"/>
                </a:lnTo>
                <a:cubicBezTo>
                  <a:pt x="60838" y="29702"/>
                  <a:pt x="63390" y="30985"/>
                  <a:pt x="63541" y="31110"/>
                </a:cubicBezTo>
                <a:cubicBezTo>
                  <a:pt x="63574" y="31134"/>
                  <a:pt x="63602" y="31144"/>
                  <a:pt x="63626" y="31144"/>
                </a:cubicBezTo>
                <a:cubicBezTo>
                  <a:pt x="63820" y="31144"/>
                  <a:pt x="63721" y="30442"/>
                  <a:pt x="63541" y="30318"/>
                </a:cubicBezTo>
                <a:cubicBezTo>
                  <a:pt x="61529" y="29488"/>
                  <a:pt x="59580" y="28520"/>
                  <a:pt x="57694" y="27439"/>
                </a:cubicBezTo>
                <a:cubicBezTo>
                  <a:pt x="57216" y="26382"/>
                  <a:pt x="56663" y="25364"/>
                  <a:pt x="56034" y="24396"/>
                </a:cubicBezTo>
                <a:cubicBezTo>
                  <a:pt x="54827" y="22585"/>
                  <a:pt x="53896" y="21239"/>
                  <a:pt x="53305" y="19969"/>
                </a:cubicBezTo>
                <a:lnTo>
                  <a:pt x="53305" y="19969"/>
                </a:lnTo>
                <a:lnTo>
                  <a:pt x="53343" y="20007"/>
                </a:lnTo>
                <a:cubicBezTo>
                  <a:pt x="53343" y="20007"/>
                  <a:pt x="53970" y="20460"/>
                  <a:pt x="54260" y="20460"/>
                </a:cubicBezTo>
                <a:cubicBezTo>
                  <a:pt x="54319" y="20460"/>
                  <a:pt x="54364" y="20441"/>
                  <a:pt x="54387" y="20397"/>
                </a:cubicBezTo>
                <a:cubicBezTo>
                  <a:pt x="54512" y="20133"/>
                  <a:pt x="53469" y="18963"/>
                  <a:pt x="53469" y="18963"/>
                </a:cubicBezTo>
                <a:lnTo>
                  <a:pt x="53469" y="18146"/>
                </a:lnTo>
                <a:lnTo>
                  <a:pt x="53494" y="18096"/>
                </a:lnTo>
                <a:lnTo>
                  <a:pt x="53808" y="18272"/>
                </a:lnTo>
                <a:cubicBezTo>
                  <a:pt x="54211" y="19655"/>
                  <a:pt x="54550" y="20812"/>
                  <a:pt x="54714" y="21202"/>
                </a:cubicBezTo>
                <a:cubicBezTo>
                  <a:pt x="54904" y="21669"/>
                  <a:pt x="54996" y="21776"/>
                  <a:pt x="55060" y="21776"/>
                </a:cubicBezTo>
                <a:cubicBezTo>
                  <a:pt x="55106" y="21776"/>
                  <a:pt x="55137" y="21720"/>
                  <a:pt x="55179" y="21705"/>
                </a:cubicBezTo>
                <a:cubicBezTo>
                  <a:pt x="55180" y="21704"/>
                  <a:pt x="55182" y="21704"/>
                  <a:pt x="55184" y="21704"/>
                </a:cubicBezTo>
                <a:cubicBezTo>
                  <a:pt x="55352" y="21704"/>
                  <a:pt x="58006" y="23492"/>
                  <a:pt x="62372" y="25439"/>
                </a:cubicBezTo>
                <a:cubicBezTo>
                  <a:pt x="66548" y="27302"/>
                  <a:pt x="68519" y="27542"/>
                  <a:pt x="69193" y="27542"/>
                </a:cubicBezTo>
                <a:cubicBezTo>
                  <a:pt x="69233" y="27542"/>
                  <a:pt x="69269" y="27541"/>
                  <a:pt x="69300" y="27539"/>
                </a:cubicBezTo>
                <a:cubicBezTo>
                  <a:pt x="69879" y="27527"/>
                  <a:pt x="70407" y="27476"/>
                  <a:pt x="70596" y="27451"/>
                </a:cubicBezTo>
                <a:cubicBezTo>
                  <a:pt x="70809" y="27439"/>
                  <a:pt x="70948" y="27250"/>
                  <a:pt x="70897" y="27049"/>
                </a:cubicBezTo>
                <a:lnTo>
                  <a:pt x="70897" y="27049"/>
                </a:lnTo>
                <a:cubicBezTo>
                  <a:pt x="70897" y="27049"/>
                  <a:pt x="70356" y="27229"/>
                  <a:pt x="69361" y="27229"/>
                </a:cubicBezTo>
                <a:cubicBezTo>
                  <a:pt x="69273" y="27229"/>
                  <a:pt x="69182" y="27228"/>
                  <a:pt x="69087" y="27225"/>
                </a:cubicBezTo>
                <a:cubicBezTo>
                  <a:pt x="67553" y="27187"/>
                  <a:pt x="64874" y="26093"/>
                  <a:pt x="62648" y="25100"/>
                </a:cubicBezTo>
                <a:cubicBezTo>
                  <a:pt x="60423" y="24106"/>
                  <a:pt x="55720" y="21629"/>
                  <a:pt x="55720" y="21478"/>
                </a:cubicBezTo>
                <a:cubicBezTo>
                  <a:pt x="55720" y="21315"/>
                  <a:pt x="55594" y="21390"/>
                  <a:pt x="55229" y="20535"/>
                </a:cubicBezTo>
                <a:cubicBezTo>
                  <a:pt x="55104" y="20271"/>
                  <a:pt x="54877" y="19592"/>
                  <a:pt x="54626" y="18775"/>
                </a:cubicBezTo>
                <a:lnTo>
                  <a:pt x="54626" y="18775"/>
                </a:lnTo>
                <a:cubicBezTo>
                  <a:pt x="55393" y="19240"/>
                  <a:pt x="56223" y="19793"/>
                  <a:pt x="56638" y="20170"/>
                </a:cubicBezTo>
                <a:cubicBezTo>
                  <a:pt x="57178" y="20673"/>
                  <a:pt x="57518" y="21365"/>
                  <a:pt x="57618" y="22094"/>
                </a:cubicBezTo>
                <a:cubicBezTo>
                  <a:pt x="57618" y="22094"/>
                  <a:pt x="57694" y="20912"/>
                  <a:pt x="57002" y="20020"/>
                </a:cubicBezTo>
                <a:cubicBezTo>
                  <a:pt x="56612" y="19517"/>
                  <a:pt x="55393" y="18699"/>
                  <a:pt x="54412" y="18096"/>
                </a:cubicBezTo>
                <a:cubicBezTo>
                  <a:pt x="54299" y="17731"/>
                  <a:pt x="54186" y="17341"/>
                  <a:pt x="54072" y="16964"/>
                </a:cubicBezTo>
                <a:cubicBezTo>
                  <a:pt x="55104" y="16863"/>
                  <a:pt x="56436" y="16763"/>
                  <a:pt x="56977" y="16700"/>
                </a:cubicBezTo>
                <a:cubicBezTo>
                  <a:pt x="57870" y="16587"/>
                  <a:pt x="59002" y="16561"/>
                  <a:pt x="59354" y="16473"/>
                </a:cubicBezTo>
                <a:cubicBezTo>
                  <a:pt x="59718" y="16385"/>
                  <a:pt x="60586" y="16348"/>
                  <a:pt x="61303" y="16184"/>
                </a:cubicBezTo>
                <a:cubicBezTo>
                  <a:pt x="62020" y="16021"/>
                  <a:pt x="64082" y="16146"/>
                  <a:pt x="64686" y="15996"/>
                </a:cubicBezTo>
                <a:cubicBezTo>
                  <a:pt x="64891" y="15945"/>
                  <a:pt x="65061" y="15929"/>
                  <a:pt x="65197" y="15929"/>
                </a:cubicBezTo>
                <a:cubicBezTo>
                  <a:pt x="65469" y="15929"/>
                  <a:pt x="65603" y="15996"/>
                  <a:pt x="65603" y="15996"/>
                </a:cubicBezTo>
                <a:cubicBezTo>
                  <a:pt x="65729" y="15845"/>
                  <a:pt x="65780" y="15643"/>
                  <a:pt x="65729" y="15442"/>
                </a:cubicBezTo>
                <a:cubicBezTo>
                  <a:pt x="65696" y="15333"/>
                  <a:pt x="65550" y="15295"/>
                  <a:pt x="65325" y="15295"/>
                </a:cubicBezTo>
                <a:cubicBezTo>
                  <a:pt x="64956" y="15295"/>
                  <a:pt x="64373" y="15395"/>
                  <a:pt x="63717" y="15442"/>
                </a:cubicBezTo>
                <a:cubicBezTo>
                  <a:pt x="62774" y="15505"/>
                  <a:pt x="61831" y="15631"/>
                  <a:pt x="60913" y="15807"/>
                </a:cubicBezTo>
                <a:cubicBezTo>
                  <a:pt x="60322" y="15933"/>
                  <a:pt x="59744" y="15908"/>
                  <a:pt x="59303" y="16046"/>
                </a:cubicBezTo>
                <a:cubicBezTo>
                  <a:pt x="58863" y="16172"/>
                  <a:pt x="57958" y="16222"/>
                  <a:pt x="57455" y="16285"/>
                </a:cubicBezTo>
                <a:cubicBezTo>
                  <a:pt x="56965" y="16348"/>
                  <a:pt x="56109" y="16385"/>
                  <a:pt x="55619" y="16436"/>
                </a:cubicBezTo>
                <a:cubicBezTo>
                  <a:pt x="55342" y="16461"/>
                  <a:pt x="54588" y="16536"/>
                  <a:pt x="53959" y="16599"/>
                </a:cubicBezTo>
                <a:cubicBezTo>
                  <a:pt x="53569" y="15291"/>
                  <a:pt x="53230" y="14109"/>
                  <a:pt x="53180" y="13858"/>
                </a:cubicBezTo>
                <a:cubicBezTo>
                  <a:pt x="53079" y="13267"/>
                  <a:pt x="52274" y="10362"/>
                  <a:pt x="52161" y="9884"/>
                </a:cubicBezTo>
                <a:cubicBezTo>
                  <a:pt x="52048" y="9406"/>
                  <a:pt x="51696" y="7973"/>
                  <a:pt x="51419" y="7734"/>
                </a:cubicBezTo>
                <a:cubicBezTo>
                  <a:pt x="51296" y="7618"/>
                  <a:pt x="51129" y="7517"/>
                  <a:pt x="50944" y="7517"/>
                </a:cubicBezTo>
                <a:cubicBezTo>
                  <a:pt x="50827" y="7517"/>
                  <a:pt x="50703" y="7557"/>
                  <a:pt x="50577" y="7659"/>
                </a:cubicBezTo>
                <a:cubicBezTo>
                  <a:pt x="50426" y="7772"/>
                  <a:pt x="50313" y="7948"/>
                  <a:pt x="50262" y="8136"/>
                </a:cubicBezTo>
                <a:cubicBezTo>
                  <a:pt x="49973" y="9042"/>
                  <a:pt x="49608" y="9922"/>
                  <a:pt x="49181" y="10777"/>
                </a:cubicBezTo>
                <a:cubicBezTo>
                  <a:pt x="48263" y="9947"/>
                  <a:pt x="47144" y="9381"/>
                  <a:pt x="45936" y="9117"/>
                </a:cubicBezTo>
                <a:cubicBezTo>
                  <a:pt x="45409" y="8998"/>
                  <a:pt x="45047" y="8951"/>
                  <a:pt x="44662" y="8951"/>
                </a:cubicBezTo>
                <a:cubicBezTo>
                  <a:pt x="44193" y="8951"/>
                  <a:pt x="43688" y="9021"/>
                  <a:pt x="42805" y="9117"/>
                </a:cubicBezTo>
                <a:cubicBezTo>
                  <a:pt x="42667" y="9130"/>
                  <a:pt x="42554" y="9155"/>
                  <a:pt x="42453" y="9167"/>
                </a:cubicBezTo>
                <a:cubicBezTo>
                  <a:pt x="42478" y="8275"/>
                  <a:pt x="42478" y="6803"/>
                  <a:pt x="42227" y="6690"/>
                </a:cubicBezTo>
                <a:cubicBezTo>
                  <a:pt x="42167" y="6652"/>
                  <a:pt x="42100" y="6633"/>
                  <a:pt x="42035" y="6633"/>
                </a:cubicBezTo>
                <a:cubicBezTo>
                  <a:pt x="41911" y="6633"/>
                  <a:pt x="41790" y="6700"/>
                  <a:pt x="41724" y="6816"/>
                </a:cubicBezTo>
                <a:cubicBezTo>
                  <a:pt x="41724" y="6816"/>
                  <a:pt x="41712" y="5443"/>
                  <a:pt x="41087" y="5443"/>
                </a:cubicBezTo>
                <a:cubicBezTo>
                  <a:pt x="41073" y="5443"/>
                  <a:pt x="41059" y="5444"/>
                  <a:pt x="41045" y="5445"/>
                </a:cubicBezTo>
                <a:cubicBezTo>
                  <a:pt x="40378" y="5508"/>
                  <a:pt x="40253" y="5873"/>
                  <a:pt x="40253" y="5873"/>
                </a:cubicBezTo>
                <a:lnTo>
                  <a:pt x="37763" y="8300"/>
                </a:lnTo>
                <a:cubicBezTo>
                  <a:pt x="37490" y="7928"/>
                  <a:pt x="37274" y="7747"/>
                  <a:pt x="37106" y="7747"/>
                </a:cubicBezTo>
                <a:cubicBezTo>
                  <a:pt x="37081" y="7747"/>
                  <a:pt x="37057" y="7751"/>
                  <a:pt x="37034" y="7759"/>
                </a:cubicBezTo>
                <a:cubicBezTo>
                  <a:pt x="37034" y="7759"/>
                  <a:pt x="37030" y="7759"/>
                  <a:pt x="37022" y="7759"/>
                </a:cubicBezTo>
                <a:cubicBezTo>
                  <a:pt x="36937" y="7759"/>
                  <a:pt x="36385" y="7791"/>
                  <a:pt x="35864" y="8589"/>
                </a:cubicBezTo>
                <a:cubicBezTo>
                  <a:pt x="35701" y="8841"/>
                  <a:pt x="35273" y="9444"/>
                  <a:pt x="34707" y="10236"/>
                </a:cubicBezTo>
                <a:cubicBezTo>
                  <a:pt x="34292" y="10236"/>
                  <a:pt x="33877" y="10249"/>
                  <a:pt x="33425" y="10249"/>
                </a:cubicBezTo>
                <a:cubicBezTo>
                  <a:pt x="30306" y="10287"/>
                  <a:pt x="27213" y="10601"/>
                  <a:pt x="24157" y="11217"/>
                </a:cubicBezTo>
                <a:cubicBezTo>
                  <a:pt x="23478" y="10903"/>
                  <a:pt x="22862" y="10601"/>
                  <a:pt x="22346" y="10337"/>
                </a:cubicBezTo>
                <a:cubicBezTo>
                  <a:pt x="19416" y="8803"/>
                  <a:pt x="15128" y="3232"/>
                  <a:pt x="14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831" name="Google Shape;831;p65"/>
          <p:cNvGrpSpPr/>
          <p:nvPr/>
        </p:nvGrpSpPr>
        <p:grpSpPr>
          <a:xfrm>
            <a:off x="596277" y="477079"/>
            <a:ext cx="1304350" cy="1255300"/>
            <a:chOff x="2230900" y="969850"/>
            <a:chExt cx="1304350" cy="1255300"/>
          </a:xfrm>
        </p:grpSpPr>
        <p:sp>
          <p:nvSpPr>
            <p:cNvPr id="832" name="Google Shape;832;p65"/>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5"/>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65"/>
          <p:cNvSpPr txBox="1">
            <a:spLocks noGrp="1"/>
          </p:cNvSpPr>
          <p:nvPr>
            <p:ph type="subTitle" idx="1"/>
          </p:nvPr>
        </p:nvSpPr>
        <p:spPr>
          <a:xfrm>
            <a:off x="0" y="4875150"/>
            <a:ext cx="9144000" cy="26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https://www.ncbi.nlm.nih.gov/pmc/articles/PMC3367363/</a:t>
            </a:r>
            <a:endParaRPr sz="1000">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66"/>
          <p:cNvSpPr txBox="1">
            <a:spLocks noGrp="1"/>
          </p:cNvSpPr>
          <p:nvPr>
            <p:ph type="ctrTitle"/>
          </p:nvPr>
        </p:nvSpPr>
        <p:spPr>
          <a:xfrm>
            <a:off x="714550" y="4068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Summary of approaches</a:t>
            </a:r>
            <a:endParaRPr sz="4000">
              <a:solidFill>
                <a:schemeClr val="accent1"/>
              </a:solidFill>
            </a:endParaRPr>
          </a:p>
        </p:txBody>
      </p:sp>
      <p:graphicFrame>
        <p:nvGraphicFramePr>
          <p:cNvPr id="840" name="Google Shape;840;p66"/>
          <p:cNvGraphicFramePr/>
          <p:nvPr/>
        </p:nvGraphicFramePr>
        <p:xfrm>
          <a:off x="714675" y="1152000"/>
          <a:ext cx="3000000" cy="3000000"/>
        </p:xfrm>
        <a:graphic>
          <a:graphicData uri="http://schemas.openxmlformats.org/drawingml/2006/table">
            <a:tbl>
              <a:tblPr>
                <a:noFill/>
                <a:tableStyleId>{E7B1A62D-075C-4EF2-AC3B-4A4AE712CA00}</a:tableStyleId>
              </a:tblPr>
              <a:tblGrid>
                <a:gridCol w="1928625">
                  <a:extLst>
                    <a:ext uri="{9D8B030D-6E8A-4147-A177-3AD203B41FA5}">
                      <a16:colId xmlns:a16="http://schemas.microsoft.com/office/drawing/2014/main" val="20000"/>
                    </a:ext>
                  </a:extLst>
                </a:gridCol>
                <a:gridCol w="1928625">
                  <a:extLst>
                    <a:ext uri="{9D8B030D-6E8A-4147-A177-3AD203B41FA5}">
                      <a16:colId xmlns:a16="http://schemas.microsoft.com/office/drawing/2014/main" val="20001"/>
                    </a:ext>
                  </a:extLst>
                </a:gridCol>
                <a:gridCol w="1928625">
                  <a:extLst>
                    <a:ext uri="{9D8B030D-6E8A-4147-A177-3AD203B41FA5}">
                      <a16:colId xmlns:a16="http://schemas.microsoft.com/office/drawing/2014/main" val="20002"/>
                    </a:ext>
                  </a:extLst>
                </a:gridCol>
                <a:gridCol w="1928625">
                  <a:extLst>
                    <a:ext uri="{9D8B030D-6E8A-4147-A177-3AD203B41FA5}">
                      <a16:colId xmlns:a16="http://schemas.microsoft.com/office/drawing/2014/main" val="20003"/>
                    </a:ext>
                  </a:extLst>
                </a:gridCol>
              </a:tblGrid>
              <a:tr h="529975">
                <a:tc>
                  <a:txBody>
                    <a:bodyPr/>
                    <a:lstStyle/>
                    <a:p>
                      <a:pPr marL="0" lvl="0" indent="0" algn="l" rtl="0">
                        <a:spcBef>
                          <a:spcPts val="0"/>
                        </a:spcBef>
                        <a:spcAft>
                          <a:spcPts val="0"/>
                        </a:spcAft>
                        <a:buNone/>
                      </a:pP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Minimalist approach</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Economist </a:t>
                      </a:r>
                      <a:endParaRPr sz="2000">
                        <a:solidFill>
                          <a:schemeClr val="accent1"/>
                        </a:solidFill>
                        <a:latin typeface="Bebas Neue"/>
                        <a:ea typeface="Bebas Neue"/>
                        <a:cs typeface="Bebas Neue"/>
                        <a:sym typeface="Bebas Neue"/>
                      </a:endParaRPr>
                    </a:p>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approach</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a:solidFill>
                            <a:schemeClr val="accent1"/>
                          </a:solidFill>
                          <a:latin typeface="Bebas Neue"/>
                          <a:ea typeface="Bebas Neue"/>
                          <a:cs typeface="Bebas Neue"/>
                          <a:sym typeface="Bebas Neue"/>
                        </a:rPr>
                        <a:t>Life-Saving approach</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36100">
                <a:tc>
                  <a:txBody>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Pros</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Easy to implement</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Cost-saving</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Cost-effective approach</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Proactive and Diligent approach</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36100">
                <a:tc>
                  <a:txBody>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Cons</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Reactive Measures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Does not cover all grounds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Difficult to implement Expensive</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36100">
                <a:tc>
                  <a:txBody>
                    <a:bodyPr/>
                    <a:lstStyle/>
                    <a:p>
                      <a:pPr marL="0" lvl="0" indent="0" algn="l" rtl="0">
                        <a:spcBef>
                          <a:spcPts val="0"/>
                        </a:spcBef>
                        <a:spcAft>
                          <a:spcPts val="0"/>
                        </a:spcAft>
                        <a:buNone/>
                      </a:pPr>
                      <a:r>
                        <a:rPr lang="en" sz="2000">
                          <a:solidFill>
                            <a:schemeClr val="accent1"/>
                          </a:solidFill>
                          <a:latin typeface="Bebas Neue"/>
                          <a:ea typeface="Bebas Neue"/>
                          <a:cs typeface="Bebas Neue"/>
                          <a:sym typeface="Bebas Neue"/>
                        </a:rPr>
                        <a:t>Intent</a:t>
                      </a:r>
                      <a:endParaRPr sz="2000">
                        <a:solidFill>
                          <a:schemeClr val="accent1"/>
                        </a:solidFill>
                        <a:latin typeface="Bebas Neue"/>
                        <a:ea typeface="Bebas Neue"/>
                        <a:cs typeface="Bebas Neue"/>
                        <a:sym typeface="Bebas Neue"/>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latin typeface="Montserrat"/>
                          <a:ea typeface="Montserrat"/>
                          <a:cs typeface="Montserrat"/>
                          <a:sym typeface="Montserrat"/>
                        </a:rPr>
                        <a:t>Minimalising  complexity in implementing the measures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Maximising benefit per dollar spent over preventive measures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Montserrat"/>
                          <a:ea typeface="Montserrat"/>
                          <a:cs typeface="Montserrat"/>
                          <a:sym typeface="Montserrat"/>
                        </a:rPr>
                        <a:t>Maximising potential life saves</a:t>
                      </a:r>
                      <a:endParaRPr>
                        <a:latin typeface="Montserrat"/>
                        <a:ea typeface="Montserrat"/>
                        <a:cs typeface="Montserrat"/>
                        <a:sym typeface="Montserrat"/>
                      </a:endParaRPr>
                    </a:p>
                    <a:p>
                      <a:pPr marL="0" lvl="0" indent="0" algn="ctr" rtl="0">
                        <a:spcBef>
                          <a:spcPts val="0"/>
                        </a:spcBef>
                        <a:spcAft>
                          <a:spcPts val="0"/>
                        </a:spcAft>
                        <a:buNone/>
                      </a:pP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Minimalising number of mosquitos</a:t>
                      </a:r>
                      <a:endParaRPr>
                        <a:latin typeface="Montserrat"/>
                        <a:ea typeface="Montserrat"/>
                        <a:cs typeface="Montserrat"/>
                        <a:sym typeface="Montserrat"/>
                      </a:endParaRPr>
                    </a:p>
                  </a:txBody>
                  <a:tcPr marL="91425" marR="91425" marT="91425" marB="91425" anchor="ctr">
                    <a:lnL w="38100" cap="flat" cmpd="sng">
                      <a:solidFill>
                        <a:srgbClr val="365372">
                          <a:alpha val="0"/>
                        </a:srgbClr>
                      </a:solidFill>
                      <a:prstDash val="solid"/>
                      <a:round/>
                      <a:headEnd type="none" w="sm" len="sm"/>
                      <a:tailEnd type="none" w="sm" len="sm"/>
                    </a:lnL>
                    <a:lnR w="38100" cap="flat" cmpd="sng">
                      <a:solidFill>
                        <a:srgbClr val="365372">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38100" cap="flat" cmpd="sng">
                      <a:solidFill>
                        <a:srgbClr val="365372">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67"/>
          <p:cNvSpPr txBox="1">
            <a:spLocks noGrp="1"/>
          </p:cNvSpPr>
          <p:nvPr>
            <p:ph type="title"/>
          </p:nvPr>
        </p:nvSpPr>
        <p:spPr>
          <a:xfrm>
            <a:off x="172350" y="262200"/>
            <a:ext cx="8646900" cy="9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Potential Cost reduction by machine learning</a:t>
            </a:r>
            <a:endParaRPr sz="4000">
              <a:solidFill>
                <a:schemeClr val="accent1"/>
              </a:solidFill>
            </a:endParaRPr>
          </a:p>
        </p:txBody>
      </p:sp>
      <p:sp>
        <p:nvSpPr>
          <p:cNvPr id="846" name="Google Shape;846;p67"/>
          <p:cNvSpPr txBox="1">
            <a:spLocks noGrp="1"/>
          </p:cNvSpPr>
          <p:nvPr>
            <p:ph type="title"/>
          </p:nvPr>
        </p:nvSpPr>
        <p:spPr>
          <a:xfrm>
            <a:off x="3556500" y="1444950"/>
            <a:ext cx="18786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Machine learning</a:t>
            </a:r>
            <a:endParaRPr>
              <a:solidFill>
                <a:schemeClr val="accent1"/>
              </a:solidFill>
            </a:endParaRPr>
          </a:p>
        </p:txBody>
      </p:sp>
      <p:sp>
        <p:nvSpPr>
          <p:cNvPr id="847" name="Google Shape;847;p67"/>
          <p:cNvSpPr/>
          <p:nvPr/>
        </p:nvSpPr>
        <p:spPr>
          <a:xfrm>
            <a:off x="4141500" y="2225981"/>
            <a:ext cx="861000" cy="645600"/>
          </a:xfrm>
          <a:prstGeom prst="striped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7"/>
          <p:cNvSpPr txBox="1">
            <a:spLocks noGrp="1"/>
          </p:cNvSpPr>
          <p:nvPr>
            <p:ph type="subTitle" idx="4294967295"/>
          </p:nvPr>
        </p:nvSpPr>
        <p:spPr>
          <a:xfrm>
            <a:off x="0" y="4825450"/>
            <a:ext cx="9144000" cy="31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 from National Library of Medicine : https://www.ncbi.nlm.nih.gov/pmc/articles/PMC3322011/</a:t>
            </a:r>
            <a:endParaRPr sz="1000">
              <a:solidFill>
                <a:schemeClr val="accent1"/>
              </a:solidFill>
            </a:endParaRPr>
          </a:p>
          <a:p>
            <a:pPr marL="0" lvl="0" indent="0" algn="r" rtl="0">
              <a:spcBef>
                <a:spcPts val="1600"/>
              </a:spcBef>
              <a:spcAft>
                <a:spcPts val="1600"/>
              </a:spcAft>
              <a:buNone/>
            </a:pPr>
            <a:endParaRPr sz="1000">
              <a:solidFill>
                <a:schemeClr val="accent1"/>
              </a:solidFill>
            </a:endParaRPr>
          </a:p>
        </p:txBody>
      </p:sp>
      <p:sp>
        <p:nvSpPr>
          <p:cNvPr id="849" name="Google Shape;849;p67"/>
          <p:cNvSpPr txBox="1">
            <a:spLocks noGrp="1"/>
          </p:cNvSpPr>
          <p:nvPr>
            <p:ph type="title" idx="4294967295"/>
          </p:nvPr>
        </p:nvSpPr>
        <p:spPr>
          <a:xfrm>
            <a:off x="93925" y="1941276"/>
            <a:ext cx="3856800" cy="12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~3.53 millions</a:t>
            </a:r>
            <a:endParaRPr sz="5000"/>
          </a:p>
          <a:p>
            <a:pPr marL="0" lvl="0" indent="0" algn="l" rtl="0">
              <a:spcBef>
                <a:spcPts val="0"/>
              </a:spcBef>
              <a:spcAft>
                <a:spcPts val="0"/>
              </a:spcAft>
              <a:buNone/>
            </a:pPr>
            <a:endParaRPr sz="5000"/>
          </a:p>
        </p:txBody>
      </p:sp>
      <p:sp>
        <p:nvSpPr>
          <p:cNvPr id="850" name="Google Shape;850;p67"/>
          <p:cNvSpPr txBox="1">
            <a:spLocks noGrp="1"/>
          </p:cNvSpPr>
          <p:nvPr>
            <p:ph type="title" idx="4294967295"/>
          </p:nvPr>
        </p:nvSpPr>
        <p:spPr>
          <a:xfrm>
            <a:off x="5193275" y="1934224"/>
            <a:ext cx="3856800" cy="92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~814 thousands</a:t>
            </a:r>
            <a:endParaRPr sz="5000"/>
          </a:p>
          <a:p>
            <a:pPr marL="0" lvl="0" indent="0" algn="l" rtl="0">
              <a:spcBef>
                <a:spcPts val="0"/>
              </a:spcBef>
              <a:spcAft>
                <a:spcPts val="0"/>
              </a:spcAft>
              <a:buNone/>
            </a:pPr>
            <a:endParaRPr sz="5000"/>
          </a:p>
        </p:txBody>
      </p:sp>
      <p:sp>
        <p:nvSpPr>
          <p:cNvPr id="851" name="Google Shape;851;p67"/>
          <p:cNvSpPr txBox="1">
            <a:spLocks noGrp="1"/>
          </p:cNvSpPr>
          <p:nvPr>
            <p:ph type="title" idx="4294967295"/>
          </p:nvPr>
        </p:nvSpPr>
        <p:spPr>
          <a:xfrm>
            <a:off x="2567400" y="2796250"/>
            <a:ext cx="3856800" cy="15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~78.5%</a:t>
            </a:r>
            <a:endParaRPr sz="3000"/>
          </a:p>
          <a:p>
            <a:pPr marL="0" lvl="0" indent="0" algn="ctr" rtl="0">
              <a:spcBef>
                <a:spcPts val="0"/>
              </a:spcBef>
              <a:spcAft>
                <a:spcPts val="0"/>
              </a:spcAft>
              <a:buNone/>
            </a:pPr>
            <a:r>
              <a:rPr lang="en" sz="3000">
                <a:solidFill>
                  <a:schemeClr val="accent1"/>
                </a:solidFill>
              </a:rPr>
              <a:t>reduction </a:t>
            </a:r>
            <a:endParaRPr sz="3000">
              <a:solidFill>
                <a:schemeClr val="accent1"/>
              </a:solidFill>
            </a:endParaRPr>
          </a:p>
          <a:p>
            <a:pPr marL="0" lvl="0" indent="0" algn="l" rtl="0">
              <a:spcBef>
                <a:spcPts val="0"/>
              </a:spcBef>
              <a:spcAft>
                <a:spcPts val="0"/>
              </a:spcAft>
              <a:buNone/>
            </a:pPr>
            <a:endParaRPr sz="300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8"/>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Timeliness of intervention</a:t>
            </a:r>
            <a:endParaRPr>
              <a:solidFill>
                <a:schemeClr val="accent1"/>
              </a:solidFill>
            </a:endParaRPr>
          </a:p>
        </p:txBody>
      </p:sp>
      <p:sp>
        <p:nvSpPr>
          <p:cNvPr id="857" name="Google Shape;857;p68"/>
          <p:cNvSpPr txBox="1">
            <a:spLocks noGrp="1"/>
          </p:cNvSpPr>
          <p:nvPr>
            <p:ph type="title" idx="3"/>
          </p:nvPr>
        </p:nvSpPr>
        <p:spPr>
          <a:xfrm>
            <a:off x="152400" y="1150850"/>
            <a:ext cx="3396000" cy="26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August</a:t>
            </a:r>
            <a:endParaRPr sz="3000"/>
          </a:p>
          <a:p>
            <a:pPr marL="0" lvl="0" indent="0" algn="ctr" rtl="0">
              <a:spcBef>
                <a:spcPts val="0"/>
              </a:spcBef>
              <a:spcAft>
                <a:spcPts val="0"/>
              </a:spcAft>
              <a:buNone/>
            </a:pPr>
            <a:r>
              <a:rPr lang="en"/>
              <a:t>best return per dollar spent</a:t>
            </a:r>
            <a:endParaRPr/>
          </a:p>
        </p:txBody>
      </p:sp>
      <p:pic>
        <p:nvPicPr>
          <p:cNvPr id="858" name="Google Shape;858;p68"/>
          <p:cNvPicPr preferRelativeResize="0"/>
          <p:nvPr/>
        </p:nvPicPr>
        <p:blipFill>
          <a:blip r:embed="rId3">
            <a:alphaModFix/>
          </a:blip>
          <a:stretch>
            <a:fillRect/>
          </a:stretch>
        </p:blipFill>
        <p:spPr>
          <a:xfrm>
            <a:off x="3396031" y="1150847"/>
            <a:ext cx="5595570" cy="3378325"/>
          </a:xfrm>
          <a:prstGeom prst="rect">
            <a:avLst/>
          </a:prstGeom>
          <a:noFill/>
          <a:ln>
            <a:noFill/>
          </a:ln>
        </p:spPr>
      </p:pic>
      <p:sp>
        <p:nvSpPr>
          <p:cNvPr id="859" name="Google Shape;859;p68"/>
          <p:cNvSpPr/>
          <p:nvPr/>
        </p:nvSpPr>
        <p:spPr>
          <a:xfrm>
            <a:off x="6674125" y="1345250"/>
            <a:ext cx="829800" cy="3003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8"/>
          <p:cNvSpPr txBox="1">
            <a:spLocks noGrp="1"/>
          </p:cNvSpPr>
          <p:nvPr>
            <p:ph type="subTitle" idx="4294967295"/>
          </p:nvPr>
        </p:nvSpPr>
        <p:spPr>
          <a:xfrm>
            <a:off x="0" y="4825450"/>
            <a:ext cx="9144000" cy="31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 from National Library of Medicine : https://www.ncbi.nlm.nih.gov/pmc/articles/PMC3322011/</a:t>
            </a:r>
            <a:endParaRPr sz="1000">
              <a:solidFill>
                <a:schemeClr val="accent1"/>
              </a:solidFill>
            </a:endParaRPr>
          </a:p>
          <a:p>
            <a:pPr marL="0" lvl="0" indent="0" algn="r" rtl="0">
              <a:spcBef>
                <a:spcPts val="1600"/>
              </a:spcBef>
              <a:spcAft>
                <a:spcPts val="1600"/>
              </a:spcAft>
              <a:buNone/>
            </a:pPr>
            <a:endParaRPr sz="100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69"/>
          <p:cNvSpPr txBox="1">
            <a:spLocks noGrp="1"/>
          </p:cNvSpPr>
          <p:nvPr>
            <p:ph type="body" idx="1"/>
          </p:nvPr>
        </p:nvSpPr>
        <p:spPr>
          <a:xfrm>
            <a:off x="989875" y="1590150"/>
            <a:ext cx="6752700" cy="84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chemeClr val="accent1"/>
                </a:solidFill>
              </a:rPr>
              <a:t>May to October: Economist Approach</a:t>
            </a:r>
            <a:endParaRPr sz="1800">
              <a:solidFill>
                <a:schemeClr val="accent1"/>
              </a:solidFill>
            </a:endParaRPr>
          </a:p>
          <a:p>
            <a:pPr marL="457200" lvl="0" indent="-342900" algn="l" rtl="0">
              <a:spcBef>
                <a:spcPts val="0"/>
              </a:spcBef>
              <a:spcAft>
                <a:spcPts val="0"/>
              </a:spcAft>
              <a:buSzPts val="1800"/>
              <a:buChar char="●"/>
            </a:pPr>
            <a:r>
              <a:rPr lang="en" sz="1800">
                <a:solidFill>
                  <a:schemeClr val="accent1"/>
                </a:solidFill>
              </a:rPr>
              <a:t>November to April: Minimalist Approach</a:t>
            </a:r>
            <a:endParaRPr sz="1800">
              <a:solidFill>
                <a:schemeClr val="accent1"/>
              </a:solidFill>
            </a:endParaRPr>
          </a:p>
        </p:txBody>
      </p:sp>
      <p:sp>
        <p:nvSpPr>
          <p:cNvPr id="866" name="Google Shape;866;p69"/>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RECOMMENDATIONs</a:t>
            </a:r>
            <a:endParaRPr sz="4000">
              <a:solidFill>
                <a:schemeClr val="accent1"/>
              </a:solidFill>
            </a:endParaRPr>
          </a:p>
        </p:txBody>
      </p:sp>
      <p:sp>
        <p:nvSpPr>
          <p:cNvPr id="867" name="Google Shape;867;p69"/>
          <p:cNvSpPr txBox="1">
            <a:spLocks noGrp="1"/>
          </p:cNvSpPr>
          <p:nvPr>
            <p:ph type="title" idx="3"/>
          </p:nvPr>
        </p:nvSpPr>
        <p:spPr>
          <a:xfrm>
            <a:off x="989875" y="998725"/>
            <a:ext cx="6872100" cy="7554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SzPts val="3000"/>
              <a:buAutoNum type="arabicParenBoth"/>
            </a:pPr>
            <a:r>
              <a:rPr lang="en" sz="3000">
                <a:solidFill>
                  <a:schemeClr val="lt1"/>
                </a:solidFill>
              </a:rPr>
              <a:t>Time </a:t>
            </a:r>
            <a:r>
              <a:rPr lang="en" sz="3000"/>
              <a:t>your effort</a:t>
            </a:r>
            <a:endParaRPr sz="3000"/>
          </a:p>
        </p:txBody>
      </p:sp>
      <p:sp>
        <p:nvSpPr>
          <p:cNvPr id="868" name="Google Shape;868;p69"/>
          <p:cNvSpPr txBox="1">
            <a:spLocks noGrp="1"/>
          </p:cNvSpPr>
          <p:nvPr>
            <p:ph type="title" idx="3"/>
          </p:nvPr>
        </p:nvSpPr>
        <p:spPr>
          <a:xfrm>
            <a:off x="837475" y="2571750"/>
            <a:ext cx="6872100" cy="20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(2)	</a:t>
            </a:r>
            <a:r>
              <a:rPr lang="en" sz="3000">
                <a:solidFill>
                  <a:schemeClr val="lt1"/>
                </a:solidFill>
              </a:rPr>
              <a:t>focus </a:t>
            </a:r>
            <a:r>
              <a:rPr lang="en" sz="3000"/>
              <a:t>on culex pipiens populated areas</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 sz="3000"/>
              <a:t>(3) </a:t>
            </a:r>
            <a:r>
              <a:rPr lang="en" sz="3000">
                <a:solidFill>
                  <a:schemeClr val="lt1"/>
                </a:solidFill>
              </a:rPr>
              <a:t>Initiate</a:t>
            </a:r>
            <a:r>
              <a:rPr lang="en" sz="3000"/>
              <a:t> localised social media campaign</a:t>
            </a:r>
            <a:endParaRPr sz="3000"/>
          </a:p>
          <a:p>
            <a:pPr marL="0" lvl="0" indent="0" algn="l" rtl="0">
              <a:spcBef>
                <a:spcPts val="0"/>
              </a:spcBef>
              <a:spcAft>
                <a:spcPts val="0"/>
              </a:spcAft>
              <a:buNone/>
            </a:pPr>
            <a:endParaRPr sz="3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0"/>
          <p:cNvSpPr txBox="1">
            <a:spLocks noGrp="1"/>
          </p:cNvSpPr>
          <p:nvPr>
            <p:ph type="title" idx="3"/>
          </p:nvPr>
        </p:nvSpPr>
        <p:spPr>
          <a:xfrm>
            <a:off x="452225" y="1267250"/>
            <a:ext cx="8175300" cy="33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rPr>
              <a:t>Effectiveness</a:t>
            </a:r>
            <a:endParaRPr sz="4000">
              <a:solidFill>
                <a:schemeClr val="lt1"/>
              </a:solidFill>
            </a:endParaRPr>
          </a:p>
          <a:p>
            <a:pPr marL="0" lvl="0" indent="0" algn="ctr" rtl="0">
              <a:spcBef>
                <a:spcPts val="0"/>
              </a:spcBef>
              <a:spcAft>
                <a:spcPts val="0"/>
              </a:spcAft>
              <a:buNone/>
            </a:pPr>
            <a:endParaRPr sz="1000"/>
          </a:p>
          <a:p>
            <a:pPr marL="0" lvl="0" indent="0" algn="ctr" rtl="0">
              <a:spcBef>
                <a:spcPts val="0"/>
              </a:spcBef>
              <a:spcAft>
                <a:spcPts val="0"/>
              </a:spcAft>
              <a:buNone/>
            </a:pPr>
            <a:r>
              <a:rPr lang="en" sz="3200"/>
              <a:t>protective educations</a:t>
            </a:r>
            <a:r>
              <a:rPr lang="en" sz="3600"/>
              <a:t> </a:t>
            </a:r>
            <a:r>
              <a:rPr lang="en" sz="2400"/>
              <a:t>&gt; </a:t>
            </a:r>
            <a:r>
              <a:rPr lang="en" sz="2600"/>
              <a:t>Early detection</a:t>
            </a:r>
            <a:r>
              <a:rPr lang="en" sz="2400"/>
              <a:t> &gt; </a:t>
            </a:r>
            <a:r>
              <a:rPr lang="en" sz="2200"/>
              <a:t>intervention</a:t>
            </a:r>
            <a:r>
              <a:rPr lang="en" sz="2400"/>
              <a:t> &gt; </a:t>
            </a:r>
            <a:r>
              <a:rPr lang="en" sz="1800"/>
              <a:t>medical</a:t>
            </a:r>
            <a:r>
              <a:rPr lang="en" sz="2400"/>
              <a:t> </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4000">
                <a:solidFill>
                  <a:schemeClr val="lt1"/>
                </a:solidFill>
              </a:rPr>
              <a:t>Price to pay</a:t>
            </a:r>
            <a:endParaRPr sz="4000">
              <a:solidFill>
                <a:schemeClr val="lt1"/>
              </a:solidFill>
            </a:endParaRPr>
          </a:p>
          <a:p>
            <a:pPr marL="0" lvl="0" indent="0" algn="ctr" rtl="0">
              <a:spcBef>
                <a:spcPts val="0"/>
              </a:spcBef>
              <a:spcAft>
                <a:spcPts val="0"/>
              </a:spcAft>
              <a:buNone/>
            </a:pPr>
            <a:endParaRPr sz="1000"/>
          </a:p>
          <a:p>
            <a:pPr marL="0" lvl="0" indent="0" algn="ctr" rtl="0">
              <a:spcBef>
                <a:spcPts val="0"/>
              </a:spcBef>
              <a:spcAft>
                <a:spcPts val="0"/>
              </a:spcAft>
              <a:buNone/>
            </a:pPr>
            <a:r>
              <a:rPr lang="en" sz="1800"/>
              <a:t>protective educations</a:t>
            </a:r>
            <a:r>
              <a:rPr lang="en" sz="2400"/>
              <a:t> &lt; </a:t>
            </a:r>
            <a:r>
              <a:rPr lang="en" sz="2200"/>
              <a:t>Early detection</a:t>
            </a:r>
            <a:r>
              <a:rPr lang="en"/>
              <a:t> </a:t>
            </a:r>
            <a:r>
              <a:rPr lang="en" sz="2400"/>
              <a:t>&lt; </a:t>
            </a:r>
            <a:r>
              <a:rPr lang="en" sz="2600"/>
              <a:t>intervention</a:t>
            </a:r>
            <a:r>
              <a:rPr lang="en" sz="2400"/>
              <a:t> &lt; </a:t>
            </a:r>
            <a:r>
              <a:rPr lang="en" sz="3200"/>
              <a:t>medical</a:t>
            </a:r>
            <a:endParaRPr sz="3200"/>
          </a:p>
        </p:txBody>
      </p:sp>
      <p:sp>
        <p:nvSpPr>
          <p:cNvPr id="874" name="Google Shape;874;p70"/>
          <p:cNvSpPr txBox="1">
            <a:spLocks noGrp="1"/>
          </p:cNvSpPr>
          <p:nvPr>
            <p:ph type="title"/>
          </p:nvPr>
        </p:nvSpPr>
        <p:spPr>
          <a:xfrm>
            <a:off x="715050" y="447800"/>
            <a:ext cx="7713900" cy="4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RECOMMENDATIONs</a:t>
            </a:r>
            <a:endParaRPr sz="400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1"/>
          <p:cNvSpPr txBox="1">
            <a:spLocks noGrp="1"/>
          </p:cNvSpPr>
          <p:nvPr>
            <p:ph type="ctrTitle"/>
          </p:nvPr>
        </p:nvSpPr>
        <p:spPr>
          <a:xfrm>
            <a:off x="715050" y="80330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1"/>
                </a:solidFill>
              </a:rPr>
              <a:t>Thank you</a:t>
            </a:r>
            <a:endParaRPr sz="9600">
              <a:solidFill>
                <a:schemeClr val="accent1"/>
              </a:solidFill>
            </a:endParaRPr>
          </a:p>
          <a:p>
            <a:pPr marL="0" lvl="0" indent="0" algn="ctr" rtl="0">
              <a:spcBef>
                <a:spcPts val="0"/>
              </a:spcBef>
              <a:spcAft>
                <a:spcPts val="0"/>
              </a:spcAft>
              <a:buNone/>
            </a:pPr>
            <a:r>
              <a:rPr lang="en" sz="4000">
                <a:solidFill>
                  <a:schemeClr val="accent1"/>
                </a:solidFill>
              </a:rPr>
              <a:t>And say no to life loss</a:t>
            </a:r>
            <a:endParaRPr sz="4000">
              <a:solidFill>
                <a:schemeClr val="accent1"/>
              </a:solidFill>
            </a:endParaRPr>
          </a:p>
        </p:txBody>
      </p:sp>
      <p:pic>
        <p:nvPicPr>
          <p:cNvPr id="880" name="Google Shape;880;p71"/>
          <p:cNvPicPr preferRelativeResize="0"/>
          <p:nvPr/>
        </p:nvPicPr>
        <p:blipFill rotWithShape="1">
          <a:blip r:embed="rId3">
            <a:alphaModFix/>
          </a:blip>
          <a:srcRect l="9527" t="8458" r="6608"/>
          <a:stretch/>
        </p:blipFill>
        <p:spPr>
          <a:xfrm>
            <a:off x="2860316" y="2144522"/>
            <a:ext cx="3542605" cy="2898025"/>
          </a:xfrm>
          <a:prstGeom prst="rect">
            <a:avLst/>
          </a:prstGeom>
          <a:noFill/>
          <a:ln>
            <a:noFill/>
          </a:ln>
        </p:spPr>
      </p:pic>
      <p:sp>
        <p:nvSpPr>
          <p:cNvPr id="881" name="Google Shape;881;p71"/>
          <p:cNvSpPr/>
          <p:nvPr/>
        </p:nvSpPr>
        <p:spPr>
          <a:xfrm>
            <a:off x="6960231" y="688563"/>
            <a:ext cx="1304384" cy="1120081"/>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882" name="Google Shape;882;p71"/>
          <p:cNvGrpSpPr/>
          <p:nvPr/>
        </p:nvGrpSpPr>
        <p:grpSpPr>
          <a:xfrm>
            <a:off x="6960248" y="603691"/>
            <a:ext cx="1304350" cy="1255300"/>
            <a:chOff x="2230900" y="969850"/>
            <a:chExt cx="1304350" cy="1255300"/>
          </a:xfrm>
        </p:grpSpPr>
        <p:sp>
          <p:nvSpPr>
            <p:cNvPr id="883" name="Google Shape;883;p71"/>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71"/>
          <p:cNvSpPr txBox="1"/>
          <p:nvPr/>
        </p:nvSpPr>
        <p:spPr>
          <a:xfrm>
            <a:off x="67475" y="3480300"/>
            <a:ext cx="1957500" cy="16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Montserrat"/>
                <a:ea typeface="Montserrat"/>
                <a:cs typeface="Montserrat"/>
                <a:sym typeface="Montserrat"/>
              </a:rPr>
              <a:t>Data Nine-Nine</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Ming Fatt</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Jasmine</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JJ</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Willson</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Clr>
                <a:schemeClr val="accent1"/>
              </a:buClr>
              <a:buSzPts val="1400"/>
              <a:buFont typeface="Montserrat"/>
              <a:buAutoNum type="arabicPeriod"/>
            </a:pPr>
            <a:r>
              <a:rPr lang="en">
                <a:solidFill>
                  <a:schemeClr val="accent1"/>
                </a:solidFill>
                <a:latin typeface="Montserrat"/>
                <a:ea typeface="Montserrat"/>
                <a:cs typeface="Montserrat"/>
                <a:sym typeface="Montserrat"/>
              </a:rPr>
              <a:t>Wenxi</a:t>
            </a:r>
            <a:endParaRPr>
              <a:solidFill>
                <a:schemeClr val="accent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72"/>
          <p:cNvSpPr txBox="1">
            <a:spLocks noGrp="1"/>
          </p:cNvSpPr>
          <p:nvPr>
            <p:ph type="ctrTitle"/>
          </p:nvPr>
        </p:nvSpPr>
        <p:spPr>
          <a:xfrm>
            <a:off x="715050" y="232730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accent1"/>
                </a:solidFill>
              </a:rPr>
              <a:t>appendix </a:t>
            </a:r>
            <a:endParaRPr sz="960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7"/>
          <p:cNvSpPr txBox="1">
            <a:spLocks noGrp="1"/>
          </p:cNvSpPr>
          <p:nvPr>
            <p:ph type="title"/>
          </p:nvPr>
        </p:nvSpPr>
        <p:spPr>
          <a:xfrm>
            <a:off x="715050" y="423559"/>
            <a:ext cx="7713900"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West nile virus</a:t>
            </a:r>
            <a:endParaRPr/>
          </a:p>
        </p:txBody>
      </p:sp>
      <p:sp>
        <p:nvSpPr>
          <p:cNvPr id="448" name="Google Shape;448;p37"/>
          <p:cNvSpPr txBox="1">
            <a:spLocks noGrp="1"/>
          </p:cNvSpPr>
          <p:nvPr>
            <p:ph type="subTitle" idx="1"/>
          </p:nvPr>
        </p:nvSpPr>
        <p:spPr>
          <a:xfrm>
            <a:off x="2785802" y="3363561"/>
            <a:ext cx="16644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1 in 50</a:t>
            </a:r>
            <a:endParaRPr/>
          </a:p>
          <a:p>
            <a:pPr marL="0" lvl="0" indent="0" algn="ctr" rtl="0">
              <a:spcBef>
                <a:spcPts val="0"/>
              </a:spcBef>
              <a:spcAft>
                <a:spcPts val="0"/>
              </a:spcAft>
              <a:buClr>
                <a:schemeClr val="dk1"/>
              </a:buClr>
              <a:buSzPts val="1100"/>
              <a:buFont typeface="Arial"/>
              <a:buNone/>
            </a:pPr>
            <a:r>
              <a:rPr lang="en"/>
              <a:t>Age &gt; 60 developed severe illness</a:t>
            </a:r>
            <a:endParaRPr/>
          </a:p>
        </p:txBody>
      </p:sp>
      <p:sp>
        <p:nvSpPr>
          <p:cNvPr id="449" name="Google Shape;449;p37"/>
          <p:cNvSpPr txBox="1">
            <a:spLocks noGrp="1"/>
          </p:cNvSpPr>
          <p:nvPr>
            <p:ph type="subTitle" idx="2"/>
          </p:nvPr>
        </p:nvSpPr>
        <p:spPr>
          <a:xfrm>
            <a:off x="878025" y="3363561"/>
            <a:ext cx="16644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 in 5 develop symptoms</a:t>
            </a:r>
            <a:endParaRPr/>
          </a:p>
        </p:txBody>
      </p:sp>
      <p:sp>
        <p:nvSpPr>
          <p:cNvPr id="450" name="Google Shape;450;p37"/>
          <p:cNvSpPr txBox="1">
            <a:spLocks noGrp="1"/>
          </p:cNvSpPr>
          <p:nvPr>
            <p:ph type="subTitle" idx="3"/>
          </p:nvPr>
        </p:nvSpPr>
        <p:spPr>
          <a:xfrm>
            <a:off x="4624238" y="3363550"/>
            <a:ext cx="1803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 in 10 with severe illness die.</a:t>
            </a:r>
            <a:endParaRPr/>
          </a:p>
          <a:p>
            <a:pPr marL="0" lvl="0" indent="0" algn="ctr" rtl="0">
              <a:spcBef>
                <a:spcPts val="0"/>
              </a:spcBef>
              <a:spcAft>
                <a:spcPts val="0"/>
              </a:spcAft>
              <a:buNone/>
            </a:pPr>
            <a:endParaRPr/>
          </a:p>
        </p:txBody>
      </p:sp>
      <p:sp>
        <p:nvSpPr>
          <p:cNvPr id="451" name="Google Shape;451;p37"/>
          <p:cNvSpPr txBox="1">
            <a:spLocks noGrp="1"/>
          </p:cNvSpPr>
          <p:nvPr>
            <p:ph type="subTitle" idx="4"/>
          </p:nvPr>
        </p:nvSpPr>
        <p:spPr>
          <a:xfrm>
            <a:off x="6601579" y="3363561"/>
            <a:ext cx="16644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100% possible to reduce the risk with preventive actions! </a:t>
            </a:r>
            <a:endParaRPr/>
          </a:p>
        </p:txBody>
      </p:sp>
      <p:sp>
        <p:nvSpPr>
          <p:cNvPr id="452" name="Google Shape;452;p37"/>
          <p:cNvSpPr txBox="1">
            <a:spLocks noGrp="1"/>
          </p:cNvSpPr>
          <p:nvPr>
            <p:ph type="title" idx="5"/>
          </p:nvPr>
        </p:nvSpPr>
        <p:spPr>
          <a:xfrm>
            <a:off x="1021875"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20%</a:t>
            </a:r>
            <a:endParaRPr sz="3000"/>
          </a:p>
        </p:txBody>
      </p:sp>
      <p:sp>
        <p:nvSpPr>
          <p:cNvPr id="453" name="Google Shape;453;p37"/>
          <p:cNvSpPr txBox="1">
            <a:spLocks noGrp="1"/>
          </p:cNvSpPr>
          <p:nvPr>
            <p:ph type="title" idx="6"/>
          </p:nvPr>
        </p:nvSpPr>
        <p:spPr>
          <a:xfrm>
            <a:off x="2929650"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2%</a:t>
            </a:r>
            <a:endParaRPr sz="3000"/>
          </a:p>
        </p:txBody>
      </p:sp>
      <p:sp>
        <p:nvSpPr>
          <p:cNvPr id="454" name="Google Shape;454;p37"/>
          <p:cNvSpPr txBox="1">
            <a:spLocks noGrp="1"/>
          </p:cNvSpPr>
          <p:nvPr>
            <p:ph type="title" idx="7"/>
          </p:nvPr>
        </p:nvSpPr>
        <p:spPr>
          <a:xfrm>
            <a:off x="4837538"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a:t>
            </a:r>
            <a:endParaRPr sz="3000"/>
          </a:p>
        </p:txBody>
      </p:sp>
      <p:sp>
        <p:nvSpPr>
          <p:cNvPr id="455" name="Google Shape;455;p37"/>
          <p:cNvSpPr txBox="1">
            <a:spLocks noGrp="1"/>
          </p:cNvSpPr>
          <p:nvPr>
            <p:ph type="title" idx="8"/>
          </p:nvPr>
        </p:nvSpPr>
        <p:spPr>
          <a:xfrm>
            <a:off x="6745425" y="1731145"/>
            <a:ext cx="1376700" cy="61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100%</a:t>
            </a:r>
            <a:endParaRPr sz="3000"/>
          </a:p>
        </p:txBody>
      </p:sp>
      <p:grpSp>
        <p:nvGrpSpPr>
          <p:cNvPr id="456" name="Google Shape;456;p37"/>
          <p:cNvGrpSpPr/>
          <p:nvPr/>
        </p:nvGrpSpPr>
        <p:grpSpPr>
          <a:xfrm>
            <a:off x="1138115" y="1464884"/>
            <a:ext cx="1144227" cy="1144227"/>
            <a:chOff x="4049800" y="640400"/>
            <a:chExt cx="858900" cy="858900"/>
          </a:xfrm>
        </p:grpSpPr>
        <p:sp>
          <p:nvSpPr>
            <p:cNvPr id="457" name="Google Shape;457;p37"/>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58" name="Google Shape;458;p37"/>
            <p:cNvSpPr/>
            <p:nvPr/>
          </p:nvSpPr>
          <p:spPr>
            <a:xfrm>
              <a:off x="4049800" y="640400"/>
              <a:ext cx="858900" cy="858900"/>
            </a:xfrm>
            <a:prstGeom prst="blockArc">
              <a:avLst>
                <a:gd name="adj1" fmla="val 20323047"/>
                <a:gd name="adj2" fmla="val 2234630"/>
                <a:gd name="adj3" fmla="val 114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grpSp>
        <p:nvGrpSpPr>
          <p:cNvPr id="459" name="Google Shape;459;p37"/>
          <p:cNvGrpSpPr/>
          <p:nvPr/>
        </p:nvGrpSpPr>
        <p:grpSpPr>
          <a:xfrm>
            <a:off x="3045961" y="1464884"/>
            <a:ext cx="1144227" cy="1144227"/>
            <a:chOff x="4049800" y="640400"/>
            <a:chExt cx="858900" cy="858900"/>
          </a:xfrm>
        </p:grpSpPr>
        <p:sp>
          <p:nvSpPr>
            <p:cNvPr id="460" name="Google Shape;460;p37"/>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4049800" y="640400"/>
              <a:ext cx="858900" cy="858900"/>
            </a:xfrm>
            <a:prstGeom prst="blockArc">
              <a:avLst>
                <a:gd name="adj1" fmla="val 1610901"/>
                <a:gd name="adj2" fmla="val 2234630"/>
                <a:gd name="adj3" fmla="val 114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37"/>
          <p:cNvGrpSpPr/>
          <p:nvPr/>
        </p:nvGrpSpPr>
        <p:grpSpPr>
          <a:xfrm>
            <a:off x="4953807" y="1464884"/>
            <a:ext cx="1144227" cy="1144227"/>
            <a:chOff x="4049800" y="640400"/>
            <a:chExt cx="858900" cy="858900"/>
          </a:xfrm>
        </p:grpSpPr>
        <p:sp>
          <p:nvSpPr>
            <p:cNvPr id="463" name="Google Shape;463;p37"/>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4049800" y="640400"/>
              <a:ext cx="858900" cy="858900"/>
            </a:xfrm>
            <a:prstGeom prst="blockArc">
              <a:avLst>
                <a:gd name="adj1" fmla="val 155876"/>
                <a:gd name="adj2" fmla="val 2234630"/>
                <a:gd name="adj3" fmla="val 114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7"/>
          <p:cNvGrpSpPr/>
          <p:nvPr/>
        </p:nvGrpSpPr>
        <p:grpSpPr>
          <a:xfrm>
            <a:off x="6861653" y="1464884"/>
            <a:ext cx="1144227" cy="1144227"/>
            <a:chOff x="4049800" y="640400"/>
            <a:chExt cx="858900" cy="858900"/>
          </a:xfrm>
        </p:grpSpPr>
        <p:sp>
          <p:nvSpPr>
            <p:cNvPr id="466" name="Google Shape;466;p37"/>
            <p:cNvSpPr/>
            <p:nvPr/>
          </p:nvSpPr>
          <p:spPr>
            <a:xfrm>
              <a:off x="4049800" y="640400"/>
              <a:ext cx="858900" cy="858900"/>
            </a:xfrm>
            <a:prstGeom prst="donut">
              <a:avLst>
                <a:gd name="adj" fmla="val 113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4049800" y="640400"/>
              <a:ext cx="858900" cy="858900"/>
            </a:xfrm>
            <a:prstGeom prst="blockArc">
              <a:avLst>
                <a:gd name="adj1" fmla="val 16261184"/>
                <a:gd name="adj2" fmla="val 16249456"/>
                <a:gd name="adj3" fmla="val 1167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8" name="Google Shape;468;p37"/>
          <p:cNvCxnSpPr>
            <a:stCxn id="457" idx="4"/>
            <a:endCxn id="449" idx="0"/>
          </p:cNvCxnSpPr>
          <p:nvPr/>
        </p:nvCxnSpPr>
        <p:spPr>
          <a:xfrm>
            <a:off x="1710228" y="2609111"/>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469" name="Google Shape;469;p37"/>
          <p:cNvCxnSpPr>
            <a:stCxn id="460" idx="4"/>
            <a:endCxn id="448" idx="0"/>
          </p:cNvCxnSpPr>
          <p:nvPr/>
        </p:nvCxnSpPr>
        <p:spPr>
          <a:xfrm>
            <a:off x="3618074" y="2609111"/>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470" name="Google Shape;470;p37"/>
          <p:cNvCxnSpPr>
            <a:stCxn id="463" idx="4"/>
            <a:endCxn id="450" idx="0"/>
          </p:cNvCxnSpPr>
          <p:nvPr/>
        </p:nvCxnSpPr>
        <p:spPr>
          <a:xfrm>
            <a:off x="5525920" y="2609111"/>
            <a:ext cx="0" cy="754500"/>
          </a:xfrm>
          <a:prstGeom prst="straightConnector1">
            <a:avLst/>
          </a:prstGeom>
          <a:noFill/>
          <a:ln w="19050" cap="flat" cmpd="sng">
            <a:solidFill>
              <a:schemeClr val="accent1"/>
            </a:solidFill>
            <a:prstDash val="solid"/>
            <a:round/>
            <a:headEnd type="none" w="med" len="med"/>
            <a:tailEnd type="oval" w="med" len="med"/>
          </a:ln>
        </p:spPr>
      </p:cxnSp>
      <p:cxnSp>
        <p:nvCxnSpPr>
          <p:cNvPr id="471" name="Google Shape;471;p37"/>
          <p:cNvCxnSpPr>
            <a:stCxn id="466" idx="4"/>
            <a:endCxn id="451" idx="0"/>
          </p:cNvCxnSpPr>
          <p:nvPr/>
        </p:nvCxnSpPr>
        <p:spPr>
          <a:xfrm>
            <a:off x="7433766" y="2609111"/>
            <a:ext cx="0" cy="754500"/>
          </a:xfrm>
          <a:prstGeom prst="straightConnector1">
            <a:avLst/>
          </a:prstGeom>
          <a:noFill/>
          <a:ln w="19050" cap="flat" cmpd="sng">
            <a:solidFill>
              <a:schemeClr val="accent1"/>
            </a:solidFill>
            <a:prstDash val="solid"/>
            <a:round/>
            <a:headEnd type="none" w="med" len="med"/>
            <a:tailEnd type="oval" w="med" len="med"/>
          </a:ln>
        </p:spPr>
      </p:cxnSp>
      <p:sp>
        <p:nvSpPr>
          <p:cNvPr id="472" name="Google Shape;472;p37"/>
          <p:cNvSpPr txBox="1"/>
          <p:nvPr/>
        </p:nvSpPr>
        <p:spPr>
          <a:xfrm>
            <a:off x="715050" y="4841125"/>
            <a:ext cx="45909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Montserrat"/>
                <a:ea typeface="Montserrat"/>
                <a:cs typeface="Montserrat"/>
                <a:sym typeface="Montserrat"/>
              </a:rPr>
              <a:t>Source: https://www.cdc.gov/westnile/index.html</a:t>
            </a:r>
            <a:endParaRPr sz="11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3"/>
          <p:cNvSpPr txBox="1">
            <a:spLocks noGrp="1"/>
          </p:cNvSpPr>
          <p:nvPr>
            <p:ph type="title"/>
          </p:nvPr>
        </p:nvSpPr>
        <p:spPr>
          <a:xfrm>
            <a:off x="607875" y="453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All disease numbers</a:t>
            </a:r>
            <a:endParaRPr sz="4000">
              <a:solidFill>
                <a:schemeClr val="accent1"/>
              </a:solidFill>
            </a:endParaRPr>
          </a:p>
        </p:txBody>
      </p:sp>
      <p:sp>
        <p:nvSpPr>
          <p:cNvPr id="896" name="Google Shape;896;p73"/>
          <p:cNvSpPr txBox="1">
            <a:spLocks noGrp="1"/>
          </p:cNvSpPr>
          <p:nvPr>
            <p:ph type="subTitle" idx="6"/>
          </p:nvPr>
        </p:nvSpPr>
        <p:spPr>
          <a:xfrm>
            <a:off x="0" y="4845975"/>
            <a:ext cx="9144000" cy="29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accent1"/>
                </a:solidFill>
              </a:rPr>
              <a:t>Source from CDC : https://www.cdc.gov/westnile/statsmaps/historic-data.html</a:t>
            </a:r>
            <a:endParaRPr sz="1000">
              <a:solidFill>
                <a:schemeClr val="accent1"/>
              </a:solidFill>
            </a:endParaRPr>
          </a:p>
        </p:txBody>
      </p:sp>
      <p:pic>
        <p:nvPicPr>
          <p:cNvPr id="897" name="Google Shape;897;p73"/>
          <p:cNvPicPr preferRelativeResize="0"/>
          <p:nvPr/>
        </p:nvPicPr>
        <p:blipFill>
          <a:blip r:embed="rId3">
            <a:alphaModFix/>
          </a:blip>
          <a:stretch>
            <a:fillRect/>
          </a:stretch>
        </p:blipFill>
        <p:spPr>
          <a:xfrm>
            <a:off x="152400" y="1364820"/>
            <a:ext cx="8839199" cy="259976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74"/>
          <p:cNvSpPr txBox="1">
            <a:spLocks noGrp="1"/>
          </p:cNvSpPr>
          <p:nvPr>
            <p:ph type="title"/>
          </p:nvPr>
        </p:nvSpPr>
        <p:spPr>
          <a:xfrm>
            <a:off x="607875" y="453420"/>
            <a:ext cx="78045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Neuroinvasive disease numbers</a:t>
            </a:r>
            <a:endParaRPr sz="4000">
              <a:solidFill>
                <a:schemeClr val="accent1"/>
              </a:solidFill>
            </a:endParaRPr>
          </a:p>
        </p:txBody>
      </p:sp>
      <p:sp>
        <p:nvSpPr>
          <p:cNvPr id="903" name="Google Shape;903;p74"/>
          <p:cNvSpPr txBox="1">
            <a:spLocks noGrp="1"/>
          </p:cNvSpPr>
          <p:nvPr>
            <p:ph type="subTitle" idx="6"/>
          </p:nvPr>
        </p:nvSpPr>
        <p:spPr>
          <a:xfrm>
            <a:off x="0" y="4734900"/>
            <a:ext cx="9144000" cy="40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1"/>
                </a:solidFill>
              </a:rPr>
              <a:t>Source from CDC : https://www.cdc.gov/westnile/statsmaps/historic-data.html</a:t>
            </a:r>
            <a:endParaRPr>
              <a:solidFill>
                <a:schemeClr val="accent1"/>
              </a:solidFill>
            </a:endParaRPr>
          </a:p>
        </p:txBody>
      </p:sp>
      <p:pic>
        <p:nvPicPr>
          <p:cNvPr id="904" name="Google Shape;904;p74"/>
          <p:cNvPicPr preferRelativeResize="0"/>
          <p:nvPr/>
        </p:nvPicPr>
        <p:blipFill>
          <a:blip r:embed="rId3">
            <a:alphaModFix/>
          </a:blip>
          <a:stretch>
            <a:fillRect/>
          </a:stretch>
        </p:blipFill>
        <p:spPr>
          <a:xfrm>
            <a:off x="152400" y="1822020"/>
            <a:ext cx="8839198" cy="264812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75"/>
          <p:cNvSpPr txBox="1">
            <a:spLocks noGrp="1"/>
          </p:cNvSpPr>
          <p:nvPr>
            <p:ph type="ctrTitle"/>
          </p:nvPr>
        </p:nvSpPr>
        <p:spPr>
          <a:xfrm>
            <a:off x="714550" y="483058"/>
            <a:ext cx="77145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Hyperparameters Tuning</a:t>
            </a:r>
            <a:endParaRPr sz="4000">
              <a:solidFill>
                <a:schemeClr val="accent1"/>
              </a:solidFill>
            </a:endParaRPr>
          </a:p>
        </p:txBody>
      </p:sp>
      <p:graphicFrame>
        <p:nvGraphicFramePr>
          <p:cNvPr id="910" name="Google Shape;910;p75"/>
          <p:cNvGraphicFramePr/>
          <p:nvPr/>
        </p:nvGraphicFramePr>
        <p:xfrm>
          <a:off x="714550" y="1069275"/>
          <a:ext cx="3000000" cy="3000000"/>
        </p:xfrm>
        <a:graphic>
          <a:graphicData uri="http://schemas.openxmlformats.org/drawingml/2006/table">
            <a:tbl>
              <a:tblPr>
                <a:noFill/>
                <a:tableStyleId>{E7B1A62D-075C-4EF2-AC3B-4A4AE712CA00}</a:tableStyleId>
              </a:tblPr>
              <a:tblGrid>
                <a:gridCol w="1542900">
                  <a:extLst>
                    <a:ext uri="{9D8B030D-6E8A-4147-A177-3AD203B41FA5}">
                      <a16:colId xmlns:a16="http://schemas.microsoft.com/office/drawing/2014/main" val="20000"/>
                    </a:ext>
                  </a:extLst>
                </a:gridCol>
                <a:gridCol w="1542900">
                  <a:extLst>
                    <a:ext uri="{9D8B030D-6E8A-4147-A177-3AD203B41FA5}">
                      <a16:colId xmlns:a16="http://schemas.microsoft.com/office/drawing/2014/main" val="20001"/>
                    </a:ext>
                  </a:extLst>
                </a:gridCol>
                <a:gridCol w="1542900">
                  <a:extLst>
                    <a:ext uri="{9D8B030D-6E8A-4147-A177-3AD203B41FA5}">
                      <a16:colId xmlns:a16="http://schemas.microsoft.com/office/drawing/2014/main" val="20002"/>
                    </a:ext>
                  </a:extLst>
                </a:gridCol>
                <a:gridCol w="1542900">
                  <a:extLst>
                    <a:ext uri="{9D8B030D-6E8A-4147-A177-3AD203B41FA5}">
                      <a16:colId xmlns:a16="http://schemas.microsoft.com/office/drawing/2014/main" val="20003"/>
                    </a:ext>
                  </a:extLst>
                </a:gridCol>
                <a:gridCol w="1542900">
                  <a:extLst>
                    <a:ext uri="{9D8B030D-6E8A-4147-A177-3AD203B41FA5}">
                      <a16:colId xmlns:a16="http://schemas.microsoft.com/office/drawing/2014/main" val="20004"/>
                    </a:ext>
                  </a:extLst>
                </a:gridCol>
              </a:tblGrid>
              <a:tr h="665975">
                <a:tc>
                  <a:txBody>
                    <a:bodyPr/>
                    <a:lstStyle/>
                    <a:p>
                      <a:pPr marL="0" lvl="0" indent="0" algn="l"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alpha val="0"/>
                        </a:srgbClr>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alpha val="0"/>
                        </a:srgbClr>
                      </a:solidFill>
                      <a:prstDash val="solid"/>
                      <a:round/>
                      <a:headEnd type="none" w="sm" len="sm"/>
                      <a:tailEnd type="none" w="sm" len="sm"/>
                    </a:lnT>
                    <a:lnB w="1905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1</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2</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3</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Parameter 4</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5852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Logistic Regression</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Penalty </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Inverse of Regularization Strength</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77677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Random Forest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Max Depth</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N Estimator </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75852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XGBoost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Max Depth</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Learning Rate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N Estimator</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58525">
                <a:tc>
                  <a:txBody>
                    <a:bodyPr/>
                    <a:lstStyle/>
                    <a:p>
                      <a:pPr marL="0" lvl="0" indent="0" algn="ctr" rtl="0">
                        <a:spcBef>
                          <a:spcPts val="0"/>
                        </a:spcBef>
                        <a:spcAft>
                          <a:spcPts val="0"/>
                        </a:spcAft>
                        <a:buNone/>
                      </a:pPr>
                      <a:r>
                        <a:rPr lang="en" b="1">
                          <a:solidFill>
                            <a:schemeClr val="accent1"/>
                          </a:solidFill>
                          <a:latin typeface="Montserrat"/>
                          <a:ea typeface="Montserrat"/>
                          <a:cs typeface="Montserrat"/>
                          <a:sym typeface="Montserrat"/>
                        </a:rPr>
                        <a:t>AdaBoost Classifier</a:t>
                      </a:r>
                      <a:endParaRPr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N Estimator</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Learning Rate</a:t>
                      </a: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accent1"/>
                          </a:solidFill>
                          <a:latin typeface="Montserrat"/>
                          <a:ea typeface="Montserrat"/>
                          <a:cs typeface="Montserrat"/>
                          <a:sym typeface="Montserrat"/>
                        </a:rPr>
                        <a:t>K-neighbour in SMOTE</a:t>
                      </a:r>
                      <a:endParaRPr>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6"/>
          <p:cNvSpPr txBox="1">
            <a:spLocks noGrp="1"/>
          </p:cNvSpPr>
          <p:nvPr>
            <p:ph type="ctrTitle"/>
          </p:nvPr>
        </p:nvSpPr>
        <p:spPr>
          <a:xfrm>
            <a:off x="715050" y="4643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212121"/>
                </a:solidFill>
              </a:rPr>
              <a:t>Controlling Measures at a glance</a:t>
            </a:r>
            <a:endParaRPr sz="4000">
              <a:solidFill>
                <a:schemeClr val="accent1"/>
              </a:solidFill>
            </a:endParaRPr>
          </a:p>
        </p:txBody>
      </p:sp>
      <p:graphicFrame>
        <p:nvGraphicFramePr>
          <p:cNvPr id="916" name="Google Shape;916;p76"/>
          <p:cNvGraphicFramePr/>
          <p:nvPr/>
        </p:nvGraphicFramePr>
        <p:xfrm>
          <a:off x="745950" y="1241238"/>
          <a:ext cx="3000000" cy="3000000"/>
        </p:xfrm>
        <a:graphic>
          <a:graphicData uri="http://schemas.openxmlformats.org/drawingml/2006/table">
            <a:tbl>
              <a:tblPr>
                <a:noFill/>
                <a:tableStyleId>{E7B1A62D-075C-4EF2-AC3B-4A4AE712CA00}</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8714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Minimalist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Economist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Life-Saving</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763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Protective Measures</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Educational Campaign on Website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Machine Learning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Mass Educational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Early Detection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Sentinel Chicken</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Dead Bird Surveillance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Mosquitoes Surveillance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Spread Control</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Spray after first Human Case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according to Machine Learning</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after Early Detection Method</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917" name="Google Shape;917;p76"/>
          <p:cNvSpPr/>
          <p:nvPr/>
        </p:nvSpPr>
        <p:spPr>
          <a:xfrm>
            <a:off x="-177804" y="403057"/>
            <a:ext cx="1652911" cy="823543"/>
          </a:xfrm>
          <a:custGeom>
            <a:avLst/>
            <a:gdLst/>
            <a:ahLst/>
            <a:cxnLst/>
            <a:rect l="l" t="t" r="r" b="b"/>
            <a:pathLst>
              <a:path w="70948" h="35349" extrusionOk="0">
                <a:moveTo>
                  <a:pt x="40806" y="6300"/>
                </a:moveTo>
                <a:cubicBezTo>
                  <a:pt x="40806" y="6300"/>
                  <a:pt x="41120" y="8212"/>
                  <a:pt x="41372" y="9721"/>
                </a:cubicBezTo>
                <a:cubicBezTo>
                  <a:pt x="40529" y="9872"/>
                  <a:pt x="39662" y="9985"/>
                  <a:pt x="38807" y="10048"/>
                </a:cubicBezTo>
                <a:cubicBezTo>
                  <a:pt x="38530" y="9532"/>
                  <a:pt x="38316" y="9155"/>
                  <a:pt x="38190" y="8954"/>
                </a:cubicBezTo>
                <a:cubicBezTo>
                  <a:pt x="38128" y="8841"/>
                  <a:pt x="38052" y="8740"/>
                  <a:pt x="37989" y="8639"/>
                </a:cubicBezTo>
                <a:cubicBezTo>
                  <a:pt x="39184" y="7558"/>
                  <a:pt x="40253" y="6640"/>
                  <a:pt x="40806" y="6300"/>
                </a:cubicBezTo>
                <a:close/>
                <a:moveTo>
                  <a:pt x="36694" y="9834"/>
                </a:moveTo>
                <a:cubicBezTo>
                  <a:pt x="36719" y="9922"/>
                  <a:pt x="36757" y="10035"/>
                  <a:pt x="36795" y="10173"/>
                </a:cubicBezTo>
                <a:lnTo>
                  <a:pt x="36304" y="10186"/>
                </a:lnTo>
                <a:cubicBezTo>
                  <a:pt x="36430" y="10073"/>
                  <a:pt x="36556" y="9947"/>
                  <a:pt x="36694" y="9834"/>
                </a:cubicBezTo>
                <a:close/>
                <a:moveTo>
                  <a:pt x="36593" y="8954"/>
                </a:moveTo>
                <a:cubicBezTo>
                  <a:pt x="36556" y="9105"/>
                  <a:pt x="36556" y="9256"/>
                  <a:pt x="36568" y="9406"/>
                </a:cubicBezTo>
                <a:lnTo>
                  <a:pt x="36556" y="9419"/>
                </a:lnTo>
                <a:lnTo>
                  <a:pt x="36568" y="9457"/>
                </a:lnTo>
                <a:lnTo>
                  <a:pt x="35801" y="10211"/>
                </a:lnTo>
                <a:lnTo>
                  <a:pt x="35462" y="10211"/>
                </a:lnTo>
                <a:cubicBezTo>
                  <a:pt x="35814" y="9771"/>
                  <a:pt x="36191" y="9356"/>
                  <a:pt x="36593" y="8954"/>
                </a:cubicBezTo>
                <a:close/>
                <a:moveTo>
                  <a:pt x="38517" y="11783"/>
                </a:moveTo>
                <a:cubicBezTo>
                  <a:pt x="38681" y="12009"/>
                  <a:pt x="38844" y="12248"/>
                  <a:pt x="39020" y="12512"/>
                </a:cubicBezTo>
                <a:cubicBezTo>
                  <a:pt x="38857" y="12776"/>
                  <a:pt x="38719" y="13053"/>
                  <a:pt x="38593" y="13330"/>
                </a:cubicBezTo>
                <a:cubicBezTo>
                  <a:pt x="38505" y="13317"/>
                  <a:pt x="38429" y="13305"/>
                  <a:pt x="38341" y="13305"/>
                </a:cubicBezTo>
                <a:cubicBezTo>
                  <a:pt x="38203" y="12739"/>
                  <a:pt x="38065" y="12236"/>
                  <a:pt x="37951" y="11796"/>
                </a:cubicBezTo>
                <a:cubicBezTo>
                  <a:pt x="38153" y="11783"/>
                  <a:pt x="38341" y="11783"/>
                  <a:pt x="38517" y="11783"/>
                </a:cubicBezTo>
                <a:close/>
                <a:moveTo>
                  <a:pt x="33085" y="12450"/>
                </a:moveTo>
                <a:lnTo>
                  <a:pt x="31639" y="14411"/>
                </a:lnTo>
                <a:cubicBezTo>
                  <a:pt x="31073" y="14172"/>
                  <a:pt x="29677" y="13619"/>
                  <a:pt x="28093" y="12940"/>
                </a:cubicBezTo>
                <a:cubicBezTo>
                  <a:pt x="29765" y="12877"/>
                  <a:pt x="31425" y="12701"/>
                  <a:pt x="33085" y="12450"/>
                </a:cubicBezTo>
                <a:close/>
                <a:moveTo>
                  <a:pt x="51140" y="8576"/>
                </a:moveTo>
                <a:cubicBezTo>
                  <a:pt x="51141" y="8576"/>
                  <a:pt x="51142" y="8576"/>
                  <a:pt x="51142" y="8576"/>
                </a:cubicBezTo>
                <a:cubicBezTo>
                  <a:pt x="51218" y="8614"/>
                  <a:pt x="51897" y="11205"/>
                  <a:pt x="52563" y="13745"/>
                </a:cubicBezTo>
                <a:cubicBezTo>
                  <a:pt x="52714" y="14285"/>
                  <a:pt x="52878" y="14902"/>
                  <a:pt x="53054" y="15530"/>
                </a:cubicBezTo>
                <a:cubicBezTo>
                  <a:pt x="53016" y="15480"/>
                  <a:pt x="52966" y="15455"/>
                  <a:pt x="52915" y="15442"/>
                </a:cubicBezTo>
                <a:cubicBezTo>
                  <a:pt x="52702" y="15442"/>
                  <a:pt x="52651" y="14763"/>
                  <a:pt x="52400" y="14461"/>
                </a:cubicBezTo>
                <a:cubicBezTo>
                  <a:pt x="52136" y="14160"/>
                  <a:pt x="51696" y="14072"/>
                  <a:pt x="51117" y="14072"/>
                </a:cubicBezTo>
                <a:cubicBezTo>
                  <a:pt x="50864" y="14072"/>
                  <a:pt x="50695" y="14088"/>
                  <a:pt x="50581" y="14088"/>
                </a:cubicBezTo>
                <a:cubicBezTo>
                  <a:pt x="50435" y="14088"/>
                  <a:pt x="50379" y="14061"/>
                  <a:pt x="50350" y="13933"/>
                </a:cubicBezTo>
                <a:cubicBezTo>
                  <a:pt x="50313" y="13720"/>
                  <a:pt x="50916" y="13418"/>
                  <a:pt x="51092" y="13154"/>
                </a:cubicBezTo>
                <a:cubicBezTo>
                  <a:pt x="51230" y="12940"/>
                  <a:pt x="50753" y="12286"/>
                  <a:pt x="49960" y="11506"/>
                </a:cubicBezTo>
                <a:cubicBezTo>
                  <a:pt x="50408" y="10226"/>
                  <a:pt x="51065" y="8576"/>
                  <a:pt x="51140" y="8576"/>
                </a:cubicBezTo>
                <a:close/>
                <a:moveTo>
                  <a:pt x="53217" y="16134"/>
                </a:moveTo>
                <a:lnTo>
                  <a:pt x="53280" y="16373"/>
                </a:lnTo>
                <a:cubicBezTo>
                  <a:pt x="53242" y="16335"/>
                  <a:pt x="53217" y="16297"/>
                  <a:pt x="53217" y="16247"/>
                </a:cubicBezTo>
                <a:lnTo>
                  <a:pt x="53217" y="16134"/>
                </a:lnTo>
                <a:close/>
                <a:moveTo>
                  <a:pt x="53595" y="17505"/>
                </a:moveTo>
                <a:lnTo>
                  <a:pt x="53632" y="17630"/>
                </a:lnTo>
                <a:lnTo>
                  <a:pt x="53632" y="17630"/>
                </a:lnTo>
                <a:lnTo>
                  <a:pt x="53620" y="17618"/>
                </a:lnTo>
                <a:cubicBezTo>
                  <a:pt x="53620" y="17605"/>
                  <a:pt x="53620" y="17593"/>
                  <a:pt x="53607" y="17580"/>
                </a:cubicBezTo>
                <a:cubicBezTo>
                  <a:pt x="53595" y="17555"/>
                  <a:pt x="53595" y="17530"/>
                  <a:pt x="53595" y="17505"/>
                </a:cubicBezTo>
                <a:close/>
                <a:moveTo>
                  <a:pt x="41284" y="16976"/>
                </a:moveTo>
                <a:cubicBezTo>
                  <a:pt x="41397" y="17102"/>
                  <a:pt x="41510" y="17228"/>
                  <a:pt x="41611" y="17366"/>
                </a:cubicBezTo>
                <a:cubicBezTo>
                  <a:pt x="41648" y="17454"/>
                  <a:pt x="41686" y="17542"/>
                  <a:pt x="41711" y="17630"/>
                </a:cubicBezTo>
                <a:cubicBezTo>
                  <a:pt x="41699" y="17794"/>
                  <a:pt x="41699" y="17957"/>
                  <a:pt x="41711" y="18133"/>
                </a:cubicBezTo>
                <a:cubicBezTo>
                  <a:pt x="41535" y="17769"/>
                  <a:pt x="41347" y="17404"/>
                  <a:pt x="41183" y="17052"/>
                </a:cubicBezTo>
                <a:lnTo>
                  <a:pt x="41284" y="16976"/>
                </a:lnTo>
                <a:close/>
                <a:moveTo>
                  <a:pt x="48648" y="16581"/>
                </a:moveTo>
                <a:cubicBezTo>
                  <a:pt x="49036" y="16581"/>
                  <a:pt x="49659" y="16939"/>
                  <a:pt x="49659" y="16939"/>
                </a:cubicBezTo>
                <a:cubicBezTo>
                  <a:pt x="49659" y="16939"/>
                  <a:pt x="49395" y="17718"/>
                  <a:pt x="49872" y="18322"/>
                </a:cubicBezTo>
                <a:cubicBezTo>
                  <a:pt x="50350" y="18926"/>
                  <a:pt x="51130" y="18888"/>
                  <a:pt x="51821" y="19014"/>
                </a:cubicBezTo>
                <a:cubicBezTo>
                  <a:pt x="51960" y="19051"/>
                  <a:pt x="52086" y="19089"/>
                  <a:pt x="52211" y="19152"/>
                </a:cubicBezTo>
                <a:cubicBezTo>
                  <a:pt x="53117" y="21114"/>
                  <a:pt x="54877" y="23503"/>
                  <a:pt x="55682" y="24609"/>
                </a:cubicBezTo>
                <a:cubicBezTo>
                  <a:pt x="56235" y="25414"/>
                  <a:pt x="56738" y="26257"/>
                  <a:pt x="57178" y="27137"/>
                </a:cubicBezTo>
                <a:cubicBezTo>
                  <a:pt x="55003" y="25867"/>
                  <a:pt x="52978" y="24358"/>
                  <a:pt x="51117" y="22660"/>
                </a:cubicBezTo>
                <a:cubicBezTo>
                  <a:pt x="51369" y="22346"/>
                  <a:pt x="51230" y="22270"/>
                  <a:pt x="50866" y="21793"/>
                </a:cubicBezTo>
                <a:cubicBezTo>
                  <a:pt x="49872" y="20472"/>
                  <a:pt x="48967" y="18674"/>
                  <a:pt x="48213" y="16888"/>
                </a:cubicBezTo>
                <a:cubicBezTo>
                  <a:pt x="48275" y="16788"/>
                  <a:pt x="48351" y="16700"/>
                  <a:pt x="48439" y="16637"/>
                </a:cubicBezTo>
                <a:cubicBezTo>
                  <a:pt x="48492" y="16597"/>
                  <a:pt x="48565" y="16581"/>
                  <a:pt x="48648" y="16581"/>
                </a:cubicBezTo>
                <a:close/>
                <a:moveTo>
                  <a:pt x="14877" y="0"/>
                </a:moveTo>
                <a:cubicBezTo>
                  <a:pt x="14877" y="0"/>
                  <a:pt x="13996" y="277"/>
                  <a:pt x="14675" y="1836"/>
                </a:cubicBezTo>
                <a:cubicBezTo>
                  <a:pt x="15355" y="3408"/>
                  <a:pt x="18272" y="8426"/>
                  <a:pt x="22120" y="10664"/>
                </a:cubicBezTo>
                <a:lnTo>
                  <a:pt x="23629" y="11318"/>
                </a:lnTo>
                <a:cubicBezTo>
                  <a:pt x="20611" y="11934"/>
                  <a:pt x="18486" y="12626"/>
                  <a:pt x="18121" y="12802"/>
                </a:cubicBezTo>
                <a:cubicBezTo>
                  <a:pt x="17648" y="13017"/>
                  <a:pt x="19680" y="13102"/>
                  <a:pt x="21945" y="13102"/>
                </a:cubicBezTo>
                <a:cubicBezTo>
                  <a:pt x="23114" y="13102"/>
                  <a:pt x="24346" y="13079"/>
                  <a:pt x="25326" y="13041"/>
                </a:cubicBezTo>
                <a:cubicBezTo>
                  <a:pt x="26068" y="13003"/>
                  <a:pt x="26735" y="12990"/>
                  <a:pt x="27401" y="12965"/>
                </a:cubicBezTo>
                <a:lnTo>
                  <a:pt x="31425" y="14713"/>
                </a:lnTo>
                <a:cubicBezTo>
                  <a:pt x="30721" y="15656"/>
                  <a:pt x="30067" y="16561"/>
                  <a:pt x="29551" y="17266"/>
                </a:cubicBezTo>
                <a:cubicBezTo>
                  <a:pt x="29174" y="17781"/>
                  <a:pt x="28659" y="17970"/>
                  <a:pt x="28696" y="18385"/>
                </a:cubicBezTo>
                <a:cubicBezTo>
                  <a:pt x="27189" y="18456"/>
                  <a:pt x="21943" y="18697"/>
                  <a:pt x="18051" y="18697"/>
                </a:cubicBezTo>
                <a:cubicBezTo>
                  <a:pt x="17107" y="18697"/>
                  <a:pt x="16243" y="18683"/>
                  <a:pt x="15531" y="18649"/>
                </a:cubicBezTo>
                <a:cubicBezTo>
                  <a:pt x="13129" y="18536"/>
                  <a:pt x="9319" y="16888"/>
                  <a:pt x="6112" y="14839"/>
                </a:cubicBezTo>
                <a:cubicBezTo>
                  <a:pt x="5773" y="14612"/>
                  <a:pt x="5446" y="14399"/>
                  <a:pt x="5156" y="14185"/>
                </a:cubicBezTo>
                <a:cubicBezTo>
                  <a:pt x="4867" y="13971"/>
                  <a:pt x="4628" y="13820"/>
                  <a:pt x="4402" y="13657"/>
                </a:cubicBezTo>
                <a:cubicBezTo>
                  <a:pt x="2805" y="12462"/>
                  <a:pt x="1510" y="11192"/>
                  <a:pt x="881" y="10060"/>
                </a:cubicBezTo>
                <a:lnTo>
                  <a:pt x="881" y="10060"/>
                </a:lnTo>
                <a:cubicBezTo>
                  <a:pt x="881" y="10060"/>
                  <a:pt x="1" y="10853"/>
                  <a:pt x="1610" y="12273"/>
                </a:cubicBezTo>
                <a:cubicBezTo>
                  <a:pt x="3220" y="13707"/>
                  <a:pt x="9847" y="18624"/>
                  <a:pt x="15443" y="19152"/>
                </a:cubicBezTo>
                <a:cubicBezTo>
                  <a:pt x="19353" y="19064"/>
                  <a:pt x="27464" y="18875"/>
                  <a:pt x="28898" y="18850"/>
                </a:cubicBezTo>
                <a:cubicBezTo>
                  <a:pt x="29038" y="19057"/>
                  <a:pt x="29130" y="19143"/>
                  <a:pt x="29199" y="19143"/>
                </a:cubicBezTo>
                <a:cubicBezTo>
                  <a:pt x="29339" y="19143"/>
                  <a:pt x="29383" y="18786"/>
                  <a:pt x="29551" y="18372"/>
                </a:cubicBezTo>
                <a:cubicBezTo>
                  <a:pt x="29702" y="18020"/>
                  <a:pt x="31387" y="15568"/>
                  <a:pt x="33135" y="13217"/>
                </a:cubicBezTo>
                <a:lnTo>
                  <a:pt x="34104" y="12273"/>
                </a:lnTo>
                <a:cubicBezTo>
                  <a:pt x="34229" y="12248"/>
                  <a:pt x="34368" y="12223"/>
                  <a:pt x="34493" y="12198"/>
                </a:cubicBezTo>
                <a:cubicBezTo>
                  <a:pt x="35424" y="12022"/>
                  <a:pt x="36380" y="11909"/>
                  <a:pt x="37323" y="11821"/>
                </a:cubicBezTo>
                <a:cubicBezTo>
                  <a:pt x="37474" y="12311"/>
                  <a:pt x="37637" y="12852"/>
                  <a:pt x="37813" y="13418"/>
                </a:cubicBezTo>
                <a:cubicBezTo>
                  <a:pt x="37084" y="13707"/>
                  <a:pt x="36455" y="14449"/>
                  <a:pt x="36455" y="14449"/>
                </a:cubicBezTo>
                <a:cubicBezTo>
                  <a:pt x="35462" y="14537"/>
                  <a:pt x="34506" y="16662"/>
                  <a:pt x="34506" y="16662"/>
                </a:cubicBezTo>
                <a:cubicBezTo>
                  <a:pt x="34478" y="16658"/>
                  <a:pt x="34450" y="16656"/>
                  <a:pt x="34422" y="16656"/>
                </a:cubicBezTo>
                <a:cubicBezTo>
                  <a:pt x="33567" y="16656"/>
                  <a:pt x="32507" y="18448"/>
                  <a:pt x="32507" y="18448"/>
                </a:cubicBezTo>
                <a:cubicBezTo>
                  <a:pt x="31337" y="18624"/>
                  <a:pt x="30457" y="20271"/>
                  <a:pt x="30457" y="20271"/>
                </a:cubicBezTo>
                <a:cubicBezTo>
                  <a:pt x="29162" y="20661"/>
                  <a:pt x="28546" y="22182"/>
                  <a:pt x="28546" y="22182"/>
                </a:cubicBezTo>
                <a:lnTo>
                  <a:pt x="27766" y="22975"/>
                </a:lnTo>
                <a:cubicBezTo>
                  <a:pt x="26974" y="23754"/>
                  <a:pt x="27326" y="24144"/>
                  <a:pt x="27414" y="24484"/>
                </a:cubicBezTo>
                <a:cubicBezTo>
                  <a:pt x="27502" y="24836"/>
                  <a:pt x="26873" y="25087"/>
                  <a:pt x="27414" y="25791"/>
                </a:cubicBezTo>
                <a:cubicBezTo>
                  <a:pt x="27724" y="26196"/>
                  <a:pt x="28040" y="26322"/>
                  <a:pt x="28313" y="26322"/>
                </a:cubicBezTo>
                <a:cubicBezTo>
                  <a:pt x="28771" y="26322"/>
                  <a:pt x="29111" y="25967"/>
                  <a:pt x="29111" y="25967"/>
                </a:cubicBezTo>
                <a:cubicBezTo>
                  <a:pt x="29282" y="26063"/>
                  <a:pt x="29459" y="26103"/>
                  <a:pt x="29635" y="26103"/>
                </a:cubicBezTo>
                <a:cubicBezTo>
                  <a:pt x="30573" y="26103"/>
                  <a:pt x="31501" y="24961"/>
                  <a:pt x="31501" y="24961"/>
                </a:cubicBezTo>
                <a:cubicBezTo>
                  <a:pt x="32494" y="24873"/>
                  <a:pt x="33198" y="23754"/>
                  <a:pt x="33198" y="23754"/>
                </a:cubicBezTo>
                <a:cubicBezTo>
                  <a:pt x="34405" y="23226"/>
                  <a:pt x="35474" y="21705"/>
                  <a:pt x="35474" y="21705"/>
                </a:cubicBezTo>
                <a:cubicBezTo>
                  <a:pt x="36191" y="21528"/>
                  <a:pt x="37448" y="20095"/>
                  <a:pt x="37448" y="20095"/>
                </a:cubicBezTo>
                <a:cubicBezTo>
                  <a:pt x="38316" y="19755"/>
                  <a:pt x="38794" y="18888"/>
                  <a:pt x="39058" y="18749"/>
                </a:cubicBezTo>
                <a:cubicBezTo>
                  <a:pt x="39133" y="18712"/>
                  <a:pt x="39222" y="18649"/>
                  <a:pt x="39297" y="18599"/>
                </a:cubicBezTo>
                <a:cubicBezTo>
                  <a:pt x="39787" y="20585"/>
                  <a:pt x="40026" y="21881"/>
                  <a:pt x="40416" y="22283"/>
                </a:cubicBezTo>
                <a:cubicBezTo>
                  <a:pt x="39674" y="24006"/>
                  <a:pt x="37046" y="30067"/>
                  <a:pt x="36543" y="30909"/>
                </a:cubicBezTo>
                <a:cubicBezTo>
                  <a:pt x="34770" y="33927"/>
                  <a:pt x="31991" y="34870"/>
                  <a:pt x="29111" y="34958"/>
                </a:cubicBezTo>
                <a:cubicBezTo>
                  <a:pt x="29111" y="34958"/>
                  <a:pt x="29111" y="35348"/>
                  <a:pt x="29640" y="35348"/>
                </a:cubicBezTo>
                <a:cubicBezTo>
                  <a:pt x="30155" y="35348"/>
                  <a:pt x="32569" y="35009"/>
                  <a:pt x="34280" y="33952"/>
                </a:cubicBezTo>
                <a:cubicBezTo>
                  <a:pt x="35927" y="32946"/>
                  <a:pt x="36933" y="31148"/>
                  <a:pt x="36933" y="31148"/>
                </a:cubicBezTo>
                <a:cubicBezTo>
                  <a:pt x="36933" y="31148"/>
                  <a:pt x="40051" y="24131"/>
                  <a:pt x="41032" y="22333"/>
                </a:cubicBezTo>
                <a:cubicBezTo>
                  <a:pt x="41296" y="22182"/>
                  <a:pt x="40781" y="21705"/>
                  <a:pt x="39712" y="18234"/>
                </a:cubicBezTo>
                <a:cubicBezTo>
                  <a:pt x="39838" y="18108"/>
                  <a:pt x="39963" y="17982"/>
                  <a:pt x="40064" y="17894"/>
                </a:cubicBezTo>
                <a:cubicBezTo>
                  <a:pt x="40190" y="17769"/>
                  <a:pt x="40341" y="17643"/>
                  <a:pt x="40492" y="17530"/>
                </a:cubicBezTo>
                <a:cubicBezTo>
                  <a:pt x="40806" y="18435"/>
                  <a:pt x="41208" y="19605"/>
                  <a:pt x="41309" y="19969"/>
                </a:cubicBezTo>
                <a:cubicBezTo>
                  <a:pt x="41334" y="20120"/>
                  <a:pt x="41460" y="20221"/>
                  <a:pt x="41598" y="20221"/>
                </a:cubicBezTo>
                <a:cubicBezTo>
                  <a:pt x="41535" y="21717"/>
                  <a:pt x="41384" y="24270"/>
                  <a:pt x="40982" y="26508"/>
                </a:cubicBezTo>
                <a:cubicBezTo>
                  <a:pt x="40462" y="29452"/>
                  <a:pt x="39607" y="29657"/>
                  <a:pt x="39379" y="29657"/>
                </a:cubicBezTo>
                <a:cubicBezTo>
                  <a:pt x="39343" y="29657"/>
                  <a:pt x="39322" y="29652"/>
                  <a:pt x="39322" y="29652"/>
                </a:cubicBezTo>
                <a:lnTo>
                  <a:pt x="39322" y="29652"/>
                </a:lnTo>
                <a:cubicBezTo>
                  <a:pt x="39322" y="29652"/>
                  <a:pt x="39636" y="29887"/>
                  <a:pt x="39947" y="29887"/>
                </a:cubicBezTo>
                <a:cubicBezTo>
                  <a:pt x="40030" y="29887"/>
                  <a:pt x="40113" y="29870"/>
                  <a:pt x="40190" y="29828"/>
                </a:cubicBezTo>
                <a:cubicBezTo>
                  <a:pt x="40554" y="29614"/>
                  <a:pt x="41196" y="28382"/>
                  <a:pt x="41460" y="26370"/>
                </a:cubicBezTo>
                <a:cubicBezTo>
                  <a:pt x="41661" y="24811"/>
                  <a:pt x="41862" y="21554"/>
                  <a:pt x="41950" y="20158"/>
                </a:cubicBezTo>
                <a:cubicBezTo>
                  <a:pt x="42164" y="20070"/>
                  <a:pt x="42378" y="19969"/>
                  <a:pt x="42579" y="19843"/>
                </a:cubicBezTo>
                <a:cubicBezTo>
                  <a:pt x="42749" y="20342"/>
                  <a:pt x="42996" y="20493"/>
                  <a:pt x="43232" y="20493"/>
                </a:cubicBezTo>
                <a:cubicBezTo>
                  <a:pt x="43591" y="20493"/>
                  <a:pt x="43925" y="20145"/>
                  <a:pt x="43925" y="20145"/>
                </a:cubicBezTo>
                <a:cubicBezTo>
                  <a:pt x="43944" y="20151"/>
                  <a:pt x="43964" y="20153"/>
                  <a:pt x="43986" y="20153"/>
                </a:cubicBezTo>
                <a:cubicBezTo>
                  <a:pt x="44306" y="20153"/>
                  <a:pt x="44880" y="19579"/>
                  <a:pt x="44880" y="19579"/>
                </a:cubicBezTo>
                <a:cubicBezTo>
                  <a:pt x="45068" y="20419"/>
                  <a:pt x="45324" y="20654"/>
                  <a:pt x="45552" y="20654"/>
                </a:cubicBezTo>
                <a:cubicBezTo>
                  <a:pt x="45842" y="20654"/>
                  <a:pt x="46087" y="20271"/>
                  <a:pt x="46087" y="20271"/>
                </a:cubicBezTo>
                <a:cubicBezTo>
                  <a:pt x="46184" y="20314"/>
                  <a:pt x="46272" y="20333"/>
                  <a:pt x="46352" y="20333"/>
                </a:cubicBezTo>
                <a:cubicBezTo>
                  <a:pt x="46932" y="20333"/>
                  <a:pt x="47119" y="19344"/>
                  <a:pt x="47307" y="19190"/>
                </a:cubicBezTo>
                <a:cubicBezTo>
                  <a:pt x="47521" y="19014"/>
                  <a:pt x="47772" y="18184"/>
                  <a:pt x="47823" y="17882"/>
                </a:cubicBezTo>
                <a:cubicBezTo>
                  <a:pt x="47848" y="17781"/>
                  <a:pt x="47873" y="17681"/>
                  <a:pt x="47898" y="17567"/>
                </a:cubicBezTo>
                <a:cubicBezTo>
                  <a:pt x="49017" y="19931"/>
                  <a:pt x="50086" y="22057"/>
                  <a:pt x="50174" y="22358"/>
                </a:cubicBezTo>
                <a:cubicBezTo>
                  <a:pt x="50282" y="22725"/>
                  <a:pt x="50473" y="22943"/>
                  <a:pt x="50683" y="22943"/>
                </a:cubicBezTo>
                <a:cubicBezTo>
                  <a:pt x="50718" y="22943"/>
                  <a:pt x="50754" y="22937"/>
                  <a:pt x="50790" y="22924"/>
                </a:cubicBezTo>
                <a:cubicBezTo>
                  <a:pt x="52312" y="24471"/>
                  <a:pt x="54978" y="26231"/>
                  <a:pt x="57468" y="27715"/>
                </a:cubicBezTo>
                <a:cubicBezTo>
                  <a:pt x="58197" y="29199"/>
                  <a:pt x="58725" y="30507"/>
                  <a:pt x="58725" y="30507"/>
                </a:cubicBezTo>
                <a:lnTo>
                  <a:pt x="58914" y="30507"/>
                </a:lnTo>
                <a:cubicBezTo>
                  <a:pt x="58914" y="30507"/>
                  <a:pt x="58562" y="29413"/>
                  <a:pt x="57945" y="28005"/>
                </a:cubicBezTo>
                <a:lnTo>
                  <a:pt x="57945" y="28005"/>
                </a:lnTo>
                <a:cubicBezTo>
                  <a:pt x="60838" y="29702"/>
                  <a:pt x="63390" y="30985"/>
                  <a:pt x="63541" y="31110"/>
                </a:cubicBezTo>
                <a:cubicBezTo>
                  <a:pt x="63574" y="31134"/>
                  <a:pt x="63602" y="31144"/>
                  <a:pt x="63626" y="31144"/>
                </a:cubicBezTo>
                <a:cubicBezTo>
                  <a:pt x="63820" y="31144"/>
                  <a:pt x="63721" y="30442"/>
                  <a:pt x="63541" y="30318"/>
                </a:cubicBezTo>
                <a:cubicBezTo>
                  <a:pt x="61529" y="29488"/>
                  <a:pt x="59580" y="28520"/>
                  <a:pt x="57694" y="27439"/>
                </a:cubicBezTo>
                <a:cubicBezTo>
                  <a:pt x="57216" y="26382"/>
                  <a:pt x="56663" y="25364"/>
                  <a:pt x="56034" y="24396"/>
                </a:cubicBezTo>
                <a:cubicBezTo>
                  <a:pt x="54827" y="22585"/>
                  <a:pt x="53896" y="21239"/>
                  <a:pt x="53305" y="19969"/>
                </a:cubicBezTo>
                <a:lnTo>
                  <a:pt x="53305" y="19969"/>
                </a:lnTo>
                <a:lnTo>
                  <a:pt x="53343" y="20007"/>
                </a:lnTo>
                <a:cubicBezTo>
                  <a:pt x="53343" y="20007"/>
                  <a:pt x="53970" y="20460"/>
                  <a:pt x="54260" y="20460"/>
                </a:cubicBezTo>
                <a:cubicBezTo>
                  <a:pt x="54319" y="20460"/>
                  <a:pt x="54364" y="20441"/>
                  <a:pt x="54387" y="20397"/>
                </a:cubicBezTo>
                <a:cubicBezTo>
                  <a:pt x="54512" y="20133"/>
                  <a:pt x="53469" y="18963"/>
                  <a:pt x="53469" y="18963"/>
                </a:cubicBezTo>
                <a:lnTo>
                  <a:pt x="53469" y="18146"/>
                </a:lnTo>
                <a:lnTo>
                  <a:pt x="53494" y="18096"/>
                </a:lnTo>
                <a:lnTo>
                  <a:pt x="53808" y="18272"/>
                </a:lnTo>
                <a:cubicBezTo>
                  <a:pt x="54211" y="19655"/>
                  <a:pt x="54550" y="20812"/>
                  <a:pt x="54714" y="21202"/>
                </a:cubicBezTo>
                <a:cubicBezTo>
                  <a:pt x="54904" y="21669"/>
                  <a:pt x="54996" y="21776"/>
                  <a:pt x="55060" y="21776"/>
                </a:cubicBezTo>
                <a:cubicBezTo>
                  <a:pt x="55106" y="21776"/>
                  <a:pt x="55137" y="21720"/>
                  <a:pt x="55179" y="21705"/>
                </a:cubicBezTo>
                <a:cubicBezTo>
                  <a:pt x="55180" y="21704"/>
                  <a:pt x="55182" y="21704"/>
                  <a:pt x="55184" y="21704"/>
                </a:cubicBezTo>
                <a:cubicBezTo>
                  <a:pt x="55352" y="21704"/>
                  <a:pt x="58006" y="23492"/>
                  <a:pt x="62372" y="25439"/>
                </a:cubicBezTo>
                <a:cubicBezTo>
                  <a:pt x="66548" y="27302"/>
                  <a:pt x="68519" y="27542"/>
                  <a:pt x="69193" y="27542"/>
                </a:cubicBezTo>
                <a:cubicBezTo>
                  <a:pt x="69233" y="27542"/>
                  <a:pt x="69269" y="27541"/>
                  <a:pt x="69300" y="27539"/>
                </a:cubicBezTo>
                <a:cubicBezTo>
                  <a:pt x="69879" y="27527"/>
                  <a:pt x="70407" y="27476"/>
                  <a:pt x="70596" y="27451"/>
                </a:cubicBezTo>
                <a:cubicBezTo>
                  <a:pt x="70809" y="27439"/>
                  <a:pt x="70948" y="27250"/>
                  <a:pt x="70897" y="27049"/>
                </a:cubicBezTo>
                <a:lnTo>
                  <a:pt x="70897" y="27049"/>
                </a:lnTo>
                <a:cubicBezTo>
                  <a:pt x="70897" y="27049"/>
                  <a:pt x="70356" y="27229"/>
                  <a:pt x="69361" y="27229"/>
                </a:cubicBezTo>
                <a:cubicBezTo>
                  <a:pt x="69273" y="27229"/>
                  <a:pt x="69182" y="27228"/>
                  <a:pt x="69087" y="27225"/>
                </a:cubicBezTo>
                <a:cubicBezTo>
                  <a:pt x="67553" y="27187"/>
                  <a:pt x="64874" y="26093"/>
                  <a:pt x="62648" y="25100"/>
                </a:cubicBezTo>
                <a:cubicBezTo>
                  <a:pt x="60423" y="24106"/>
                  <a:pt x="55720" y="21629"/>
                  <a:pt x="55720" y="21478"/>
                </a:cubicBezTo>
                <a:cubicBezTo>
                  <a:pt x="55720" y="21315"/>
                  <a:pt x="55594" y="21390"/>
                  <a:pt x="55229" y="20535"/>
                </a:cubicBezTo>
                <a:cubicBezTo>
                  <a:pt x="55104" y="20271"/>
                  <a:pt x="54877" y="19592"/>
                  <a:pt x="54626" y="18775"/>
                </a:cubicBezTo>
                <a:lnTo>
                  <a:pt x="54626" y="18775"/>
                </a:lnTo>
                <a:cubicBezTo>
                  <a:pt x="55393" y="19240"/>
                  <a:pt x="56223" y="19793"/>
                  <a:pt x="56638" y="20170"/>
                </a:cubicBezTo>
                <a:cubicBezTo>
                  <a:pt x="57178" y="20673"/>
                  <a:pt x="57518" y="21365"/>
                  <a:pt x="57618" y="22094"/>
                </a:cubicBezTo>
                <a:cubicBezTo>
                  <a:pt x="57618" y="22094"/>
                  <a:pt x="57694" y="20912"/>
                  <a:pt x="57002" y="20020"/>
                </a:cubicBezTo>
                <a:cubicBezTo>
                  <a:pt x="56612" y="19517"/>
                  <a:pt x="55393" y="18699"/>
                  <a:pt x="54412" y="18096"/>
                </a:cubicBezTo>
                <a:cubicBezTo>
                  <a:pt x="54299" y="17731"/>
                  <a:pt x="54186" y="17341"/>
                  <a:pt x="54072" y="16964"/>
                </a:cubicBezTo>
                <a:cubicBezTo>
                  <a:pt x="55104" y="16863"/>
                  <a:pt x="56436" y="16763"/>
                  <a:pt x="56977" y="16700"/>
                </a:cubicBezTo>
                <a:cubicBezTo>
                  <a:pt x="57870" y="16587"/>
                  <a:pt x="59002" y="16561"/>
                  <a:pt x="59354" y="16473"/>
                </a:cubicBezTo>
                <a:cubicBezTo>
                  <a:pt x="59718" y="16385"/>
                  <a:pt x="60586" y="16348"/>
                  <a:pt x="61303" y="16184"/>
                </a:cubicBezTo>
                <a:cubicBezTo>
                  <a:pt x="62020" y="16021"/>
                  <a:pt x="64082" y="16146"/>
                  <a:pt x="64686" y="15996"/>
                </a:cubicBezTo>
                <a:cubicBezTo>
                  <a:pt x="64891" y="15945"/>
                  <a:pt x="65061" y="15929"/>
                  <a:pt x="65197" y="15929"/>
                </a:cubicBezTo>
                <a:cubicBezTo>
                  <a:pt x="65469" y="15929"/>
                  <a:pt x="65603" y="15996"/>
                  <a:pt x="65603" y="15996"/>
                </a:cubicBezTo>
                <a:cubicBezTo>
                  <a:pt x="65729" y="15845"/>
                  <a:pt x="65780" y="15643"/>
                  <a:pt x="65729" y="15442"/>
                </a:cubicBezTo>
                <a:cubicBezTo>
                  <a:pt x="65696" y="15333"/>
                  <a:pt x="65550" y="15295"/>
                  <a:pt x="65325" y="15295"/>
                </a:cubicBezTo>
                <a:cubicBezTo>
                  <a:pt x="64956" y="15295"/>
                  <a:pt x="64373" y="15395"/>
                  <a:pt x="63717" y="15442"/>
                </a:cubicBezTo>
                <a:cubicBezTo>
                  <a:pt x="62774" y="15505"/>
                  <a:pt x="61831" y="15631"/>
                  <a:pt x="60913" y="15807"/>
                </a:cubicBezTo>
                <a:cubicBezTo>
                  <a:pt x="60322" y="15933"/>
                  <a:pt x="59744" y="15908"/>
                  <a:pt x="59303" y="16046"/>
                </a:cubicBezTo>
                <a:cubicBezTo>
                  <a:pt x="58863" y="16172"/>
                  <a:pt x="57958" y="16222"/>
                  <a:pt x="57455" y="16285"/>
                </a:cubicBezTo>
                <a:cubicBezTo>
                  <a:pt x="56965" y="16348"/>
                  <a:pt x="56109" y="16385"/>
                  <a:pt x="55619" y="16436"/>
                </a:cubicBezTo>
                <a:cubicBezTo>
                  <a:pt x="55342" y="16461"/>
                  <a:pt x="54588" y="16536"/>
                  <a:pt x="53959" y="16599"/>
                </a:cubicBezTo>
                <a:cubicBezTo>
                  <a:pt x="53569" y="15291"/>
                  <a:pt x="53230" y="14109"/>
                  <a:pt x="53180" y="13858"/>
                </a:cubicBezTo>
                <a:cubicBezTo>
                  <a:pt x="53079" y="13267"/>
                  <a:pt x="52274" y="10362"/>
                  <a:pt x="52161" y="9884"/>
                </a:cubicBezTo>
                <a:cubicBezTo>
                  <a:pt x="52048" y="9406"/>
                  <a:pt x="51696" y="7973"/>
                  <a:pt x="51419" y="7734"/>
                </a:cubicBezTo>
                <a:cubicBezTo>
                  <a:pt x="51296" y="7618"/>
                  <a:pt x="51129" y="7517"/>
                  <a:pt x="50944" y="7517"/>
                </a:cubicBezTo>
                <a:cubicBezTo>
                  <a:pt x="50827" y="7517"/>
                  <a:pt x="50703" y="7557"/>
                  <a:pt x="50577" y="7659"/>
                </a:cubicBezTo>
                <a:cubicBezTo>
                  <a:pt x="50426" y="7772"/>
                  <a:pt x="50313" y="7948"/>
                  <a:pt x="50262" y="8136"/>
                </a:cubicBezTo>
                <a:cubicBezTo>
                  <a:pt x="49973" y="9042"/>
                  <a:pt x="49608" y="9922"/>
                  <a:pt x="49181" y="10777"/>
                </a:cubicBezTo>
                <a:cubicBezTo>
                  <a:pt x="48263" y="9947"/>
                  <a:pt x="47144" y="9381"/>
                  <a:pt x="45936" y="9117"/>
                </a:cubicBezTo>
                <a:cubicBezTo>
                  <a:pt x="45409" y="8998"/>
                  <a:pt x="45047" y="8951"/>
                  <a:pt x="44662" y="8951"/>
                </a:cubicBezTo>
                <a:cubicBezTo>
                  <a:pt x="44193" y="8951"/>
                  <a:pt x="43688" y="9021"/>
                  <a:pt x="42805" y="9117"/>
                </a:cubicBezTo>
                <a:cubicBezTo>
                  <a:pt x="42667" y="9130"/>
                  <a:pt x="42554" y="9155"/>
                  <a:pt x="42453" y="9167"/>
                </a:cubicBezTo>
                <a:cubicBezTo>
                  <a:pt x="42478" y="8275"/>
                  <a:pt x="42478" y="6803"/>
                  <a:pt x="42227" y="6690"/>
                </a:cubicBezTo>
                <a:cubicBezTo>
                  <a:pt x="42167" y="6652"/>
                  <a:pt x="42100" y="6633"/>
                  <a:pt x="42035" y="6633"/>
                </a:cubicBezTo>
                <a:cubicBezTo>
                  <a:pt x="41911" y="6633"/>
                  <a:pt x="41790" y="6700"/>
                  <a:pt x="41724" y="6816"/>
                </a:cubicBezTo>
                <a:cubicBezTo>
                  <a:pt x="41724" y="6816"/>
                  <a:pt x="41712" y="5443"/>
                  <a:pt x="41087" y="5443"/>
                </a:cubicBezTo>
                <a:cubicBezTo>
                  <a:pt x="41073" y="5443"/>
                  <a:pt x="41059" y="5444"/>
                  <a:pt x="41045" y="5445"/>
                </a:cubicBezTo>
                <a:cubicBezTo>
                  <a:pt x="40378" y="5508"/>
                  <a:pt x="40253" y="5873"/>
                  <a:pt x="40253" y="5873"/>
                </a:cubicBezTo>
                <a:lnTo>
                  <a:pt x="37763" y="8300"/>
                </a:lnTo>
                <a:cubicBezTo>
                  <a:pt x="37490" y="7928"/>
                  <a:pt x="37274" y="7747"/>
                  <a:pt x="37106" y="7747"/>
                </a:cubicBezTo>
                <a:cubicBezTo>
                  <a:pt x="37081" y="7747"/>
                  <a:pt x="37057" y="7751"/>
                  <a:pt x="37034" y="7759"/>
                </a:cubicBezTo>
                <a:cubicBezTo>
                  <a:pt x="37034" y="7759"/>
                  <a:pt x="37030" y="7759"/>
                  <a:pt x="37022" y="7759"/>
                </a:cubicBezTo>
                <a:cubicBezTo>
                  <a:pt x="36937" y="7759"/>
                  <a:pt x="36385" y="7791"/>
                  <a:pt x="35864" y="8589"/>
                </a:cubicBezTo>
                <a:cubicBezTo>
                  <a:pt x="35701" y="8841"/>
                  <a:pt x="35273" y="9444"/>
                  <a:pt x="34707" y="10236"/>
                </a:cubicBezTo>
                <a:cubicBezTo>
                  <a:pt x="34292" y="10236"/>
                  <a:pt x="33877" y="10249"/>
                  <a:pt x="33425" y="10249"/>
                </a:cubicBezTo>
                <a:cubicBezTo>
                  <a:pt x="30306" y="10287"/>
                  <a:pt x="27213" y="10601"/>
                  <a:pt x="24157" y="11217"/>
                </a:cubicBezTo>
                <a:cubicBezTo>
                  <a:pt x="23478" y="10903"/>
                  <a:pt x="22862" y="10601"/>
                  <a:pt x="22346" y="10337"/>
                </a:cubicBezTo>
                <a:cubicBezTo>
                  <a:pt x="19416" y="8803"/>
                  <a:pt x="15128" y="3232"/>
                  <a:pt x="14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918" name="Google Shape;918;p76"/>
          <p:cNvGrpSpPr/>
          <p:nvPr/>
        </p:nvGrpSpPr>
        <p:grpSpPr>
          <a:xfrm>
            <a:off x="62877" y="172279"/>
            <a:ext cx="1304350" cy="1255300"/>
            <a:chOff x="2230900" y="969850"/>
            <a:chExt cx="1304350" cy="1255300"/>
          </a:xfrm>
        </p:grpSpPr>
        <p:sp>
          <p:nvSpPr>
            <p:cNvPr id="919" name="Google Shape;919;p76"/>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76"/>
          <p:cNvSpPr txBox="1">
            <a:spLocks noGrp="1"/>
          </p:cNvSpPr>
          <p:nvPr>
            <p:ph type="subTitle" idx="1"/>
          </p:nvPr>
        </p:nvSpPr>
        <p:spPr>
          <a:xfrm>
            <a:off x="0" y="4875150"/>
            <a:ext cx="9144000" cy="26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https://www.ncbi.nlm.nih.gov/pmc/articles/PMC3367363/</a:t>
            </a:r>
            <a:endParaRPr sz="100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7"/>
          <p:cNvSpPr txBox="1">
            <a:spLocks noGrp="1"/>
          </p:cNvSpPr>
          <p:nvPr>
            <p:ph type="ctrTitle"/>
          </p:nvPr>
        </p:nvSpPr>
        <p:spPr>
          <a:xfrm>
            <a:off x="715050" y="464383"/>
            <a:ext cx="77139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212121"/>
                </a:solidFill>
              </a:rPr>
              <a:t>Controlling Measures at a glance</a:t>
            </a:r>
            <a:endParaRPr sz="4000">
              <a:solidFill>
                <a:schemeClr val="accent1"/>
              </a:solidFill>
            </a:endParaRPr>
          </a:p>
        </p:txBody>
      </p:sp>
      <p:graphicFrame>
        <p:nvGraphicFramePr>
          <p:cNvPr id="927" name="Google Shape;927;p77"/>
          <p:cNvGraphicFramePr/>
          <p:nvPr/>
        </p:nvGraphicFramePr>
        <p:xfrm>
          <a:off x="1126950" y="1088838"/>
          <a:ext cx="3000000" cy="3000000"/>
        </p:xfrm>
        <a:graphic>
          <a:graphicData uri="http://schemas.openxmlformats.org/drawingml/2006/table">
            <a:tbl>
              <a:tblPr>
                <a:noFill/>
                <a:tableStyleId>{E7B1A62D-075C-4EF2-AC3B-4A4AE712CA00}</a:tableStyleId>
              </a:tblPr>
              <a:tblGrid>
                <a:gridCol w="1951125">
                  <a:extLst>
                    <a:ext uri="{9D8B030D-6E8A-4147-A177-3AD203B41FA5}">
                      <a16:colId xmlns:a16="http://schemas.microsoft.com/office/drawing/2014/main" val="20000"/>
                    </a:ext>
                  </a:extLst>
                </a:gridCol>
                <a:gridCol w="1951125">
                  <a:extLst>
                    <a:ext uri="{9D8B030D-6E8A-4147-A177-3AD203B41FA5}">
                      <a16:colId xmlns:a16="http://schemas.microsoft.com/office/drawing/2014/main" val="20001"/>
                    </a:ext>
                  </a:extLst>
                </a:gridCol>
                <a:gridCol w="1951125">
                  <a:extLst>
                    <a:ext uri="{9D8B030D-6E8A-4147-A177-3AD203B41FA5}">
                      <a16:colId xmlns:a16="http://schemas.microsoft.com/office/drawing/2014/main" val="20002"/>
                    </a:ext>
                  </a:extLst>
                </a:gridCol>
                <a:gridCol w="1951125">
                  <a:extLst>
                    <a:ext uri="{9D8B030D-6E8A-4147-A177-3AD203B41FA5}">
                      <a16:colId xmlns:a16="http://schemas.microsoft.com/office/drawing/2014/main" val="20003"/>
                    </a:ext>
                  </a:extLst>
                </a:gridCol>
              </a:tblGrid>
              <a:tr h="871475">
                <a:tc>
                  <a:txBody>
                    <a:bodyPr/>
                    <a:lstStyle/>
                    <a:p>
                      <a:pPr marL="0" lvl="0" indent="0" algn="l" rtl="0">
                        <a:spcBef>
                          <a:spcPts val="0"/>
                        </a:spcBef>
                        <a:spcAft>
                          <a:spcPts val="0"/>
                        </a:spcAft>
                        <a:buNone/>
                      </a:pPr>
                      <a:endParaRPr sz="1900">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Minimalist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Economist</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Life-Saving</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763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Protective Measures</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Educational Campaign on Website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Machine Learning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Mass Educational Campaign on Social Media</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Early Detection</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Perform Model Prediction using Machine Learning</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Sentinel Chicken</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Mosquitoes Surveillance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937500">
                <a:tc>
                  <a:txBody>
                    <a:bodyPr/>
                    <a:lstStyle/>
                    <a:p>
                      <a:pPr marL="0" lvl="0" indent="0" algn="ctr" rtl="0">
                        <a:spcBef>
                          <a:spcPts val="0"/>
                        </a:spcBef>
                        <a:spcAft>
                          <a:spcPts val="0"/>
                        </a:spcAft>
                        <a:buNone/>
                      </a:pPr>
                      <a:r>
                        <a:rPr lang="en" sz="1900" b="1">
                          <a:solidFill>
                            <a:schemeClr val="accent1"/>
                          </a:solidFill>
                          <a:latin typeface="Montserrat"/>
                          <a:ea typeface="Montserrat"/>
                          <a:cs typeface="Montserrat"/>
                          <a:sym typeface="Montserrat"/>
                        </a:rPr>
                        <a:t>Spread Control</a:t>
                      </a:r>
                      <a:endParaRPr sz="1900" b="1">
                        <a:solidFill>
                          <a:schemeClr val="accent1"/>
                        </a:solidFill>
                        <a:latin typeface="Montserrat"/>
                        <a:ea typeface="Montserrat"/>
                        <a:cs typeface="Montserrat"/>
                        <a:sym typeface="Montserrat"/>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t>Spray after first Human Case</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according to Machine Learning</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t>Spray after Early Detection Method</a:t>
                      </a:r>
                      <a:endParaRPr/>
                    </a:p>
                  </a:txBody>
                  <a:tcPr marL="91425" marR="91425" marT="91425" marB="91425" anchor="ctr">
                    <a:lnL w="19050" cap="flat" cmpd="sng">
                      <a:solidFill>
                        <a:srgbClr val="212121"/>
                      </a:solidFill>
                      <a:prstDash val="solid"/>
                      <a:round/>
                      <a:headEnd type="none" w="sm" len="sm"/>
                      <a:tailEnd type="none" w="sm" len="sm"/>
                    </a:lnL>
                    <a:lnR w="19050" cap="flat" cmpd="sng">
                      <a:solidFill>
                        <a:srgbClr val="212121"/>
                      </a:solidFill>
                      <a:prstDash val="solid"/>
                      <a:round/>
                      <a:headEnd type="none" w="sm" len="sm"/>
                      <a:tailEnd type="none" w="sm" len="sm"/>
                    </a:lnR>
                    <a:lnT w="19050" cap="flat" cmpd="sng">
                      <a:solidFill>
                        <a:srgbClr val="212121"/>
                      </a:solidFill>
                      <a:prstDash val="solid"/>
                      <a:round/>
                      <a:headEnd type="none" w="sm" len="sm"/>
                      <a:tailEnd type="none" w="sm" len="sm"/>
                    </a:lnT>
                    <a:lnB w="19050" cap="flat" cmpd="sng">
                      <a:solidFill>
                        <a:srgbClr val="21212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928" name="Google Shape;928;p77"/>
          <p:cNvSpPr/>
          <p:nvPr/>
        </p:nvSpPr>
        <p:spPr>
          <a:xfrm>
            <a:off x="-177804" y="403057"/>
            <a:ext cx="1652911" cy="823543"/>
          </a:xfrm>
          <a:custGeom>
            <a:avLst/>
            <a:gdLst/>
            <a:ahLst/>
            <a:cxnLst/>
            <a:rect l="l" t="t" r="r" b="b"/>
            <a:pathLst>
              <a:path w="70948" h="35349" extrusionOk="0">
                <a:moveTo>
                  <a:pt x="40806" y="6300"/>
                </a:moveTo>
                <a:cubicBezTo>
                  <a:pt x="40806" y="6300"/>
                  <a:pt x="41120" y="8212"/>
                  <a:pt x="41372" y="9721"/>
                </a:cubicBezTo>
                <a:cubicBezTo>
                  <a:pt x="40529" y="9872"/>
                  <a:pt x="39662" y="9985"/>
                  <a:pt x="38807" y="10048"/>
                </a:cubicBezTo>
                <a:cubicBezTo>
                  <a:pt x="38530" y="9532"/>
                  <a:pt x="38316" y="9155"/>
                  <a:pt x="38190" y="8954"/>
                </a:cubicBezTo>
                <a:cubicBezTo>
                  <a:pt x="38128" y="8841"/>
                  <a:pt x="38052" y="8740"/>
                  <a:pt x="37989" y="8639"/>
                </a:cubicBezTo>
                <a:cubicBezTo>
                  <a:pt x="39184" y="7558"/>
                  <a:pt x="40253" y="6640"/>
                  <a:pt x="40806" y="6300"/>
                </a:cubicBezTo>
                <a:close/>
                <a:moveTo>
                  <a:pt x="36694" y="9834"/>
                </a:moveTo>
                <a:cubicBezTo>
                  <a:pt x="36719" y="9922"/>
                  <a:pt x="36757" y="10035"/>
                  <a:pt x="36795" y="10173"/>
                </a:cubicBezTo>
                <a:lnTo>
                  <a:pt x="36304" y="10186"/>
                </a:lnTo>
                <a:cubicBezTo>
                  <a:pt x="36430" y="10073"/>
                  <a:pt x="36556" y="9947"/>
                  <a:pt x="36694" y="9834"/>
                </a:cubicBezTo>
                <a:close/>
                <a:moveTo>
                  <a:pt x="36593" y="8954"/>
                </a:moveTo>
                <a:cubicBezTo>
                  <a:pt x="36556" y="9105"/>
                  <a:pt x="36556" y="9256"/>
                  <a:pt x="36568" y="9406"/>
                </a:cubicBezTo>
                <a:lnTo>
                  <a:pt x="36556" y="9419"/>
                </a:lnTo>
                <a:lnTo>
                  <a:pt x="36568" y="9457"/>
                </a:lnTo>
                <a:lnTo>
                  <a:pt x="35801" y="10211"/>
                </a:lnTo>
                <a:lnTo>
                  <a:pt x="35462" y="10211"/>
                </a:lnTo>
                <a:cubicBezTo>
                  <a:pt x="35814" y="9771"/>
                  <a:pt x="36191" y="9356"/>
                  <a:pt x="36593" y="8954"/>
                </a:cubicBezTo>
                <a:close/>
                <a:moveTo>
                  <a:pt x="38517" y="11783"/>
                </a:moveTo>
                <a:cubicBezTo>
                  <a:pt x="38681" y="12009"/>
                  <a:pt x="38844" y="12248"/>
                  <a:pt x="39020" y="12512"/>
                </a:cubicBezTo>
                <a:cubicBezTo>
                  <a:pt x="38857" y="12776"/>
                  <a:pt x="38719" y="13053"/>
                  <a:pt x="38593" y="13330"/>
                </a:cubicBezTo>
                <a:cubicBezTo>
                  <a:pt x="38505" y="13317"/>
                  <a:pt x="38429" y="13305"/>
                  <a:pt x="38341" y="13305"/>
                </a:cubicBezTo>
                <a:cubicBezTo>
                  <a:pt x="38203" y="12739"/>
                  <a:pt x="38065" y="12236"/>
                  <a:pt x="37951" y="11796"/>
                </a:cubicBezTo>
                <a:cubicBezTo>
                  <a:pt x="38153" y="11783"/>
                  <a:pt x="38341" y="11783"/>
                  <a:pt x="38517" y="11783"/>
                </a:cubicBezTo>
                <a:close/>
                <a:moveTo>
                  <a:pt x="33085" y="12450"/>
                </a:moveTo>
                <a:lnTo>
                  <a:pt x="31639" y="14411"/>
                </a:lnTo>
                <a:cubicBezTo>
                  <a:pt x="31073" y="14172"/>
                  <a:pt x="29677" y="13619"/>
                  <a:pt x="28093" y="12940"/>
                </a:cubicBezTo>
                <a:cubicBezTo>
                  <a:pt x="29765" y="12877"/>
                  <a:pt x="31425" y="12701"/>
                  <a:pt x="33085" y="12450"/>
                </a:cubicBezTo>
                <a:close/>
                <a:moveTo>
                  <a:pt x="51140" y="8576"/>
                </a:moveTo>
                <a:cubicBezTo>
                  <a:pt x="51141" y="8576"/>
                  <a:pt x="51142" y="8576"/>
                  <a:pt x="51142" y="8576"/>
                </a:cubicBezTo>
                <a:cubicBezTo>
                  <a:pt x="51218" y="8614"/>
                  <a:pt x="51897" y="11205"/>
                  <a:pt x="52563" y="13745"/>
                </a:cubicBezTo>
                <a:cubicBezTo>
                  <a:pt x="52714" y="14285"/>
                  <a:pt x="52878" y="14902"/>
                  <a:pt x="53054" y="15530"/>
                </a:cubicBezTo>
                <a:cubicBezTo>
                  <a:pt x="53016" y="15480"/>
                  <a:pt x="52966" y="15455"/>
                  <a:pt x="52915" y="15442"/>
                </a:cubicBezTo>
                <a:cubicBezTo>
                  <a:pt x="52702" y="15442"/>
                  <a:pt x="52651" y="14763"/>
                  <a:pt x="52400" y="14461"/>
                </a:cubicBezTo>
                <a:cubicBezTo>
                  <a:pt x="52136" y="14160"/>
                  <a:pt x="51696" y="14072"/>
                  <a:pt x="51117" y="14072"/>
                </a:cubicBezTo>
                <a:cubicBezTo>
                  <a:pt x="50864" y="14072"/>
                  <a:pt x="50695" y="14088"/>
                  <a:pt x="50581" y="14088"/>
                </a:cubicBezTo>
                <a:cubicBezTo>
                  <a:pt x="50435" y="14088"/>
                  <a:pt x="50379" y="14061"/>
                  <a:pt x="50350" y="13933"/>
                </a:cubicBezTo>
                <a:cubicBezTo>
                  <a:pt x="50313" y="13720"/>
                  <a:pt x="50916" y="13418"/>
                  <a:pt x="51092" y="13154"/>
                </a:cubicBezTo>
                <a:cubicBezTo>
                  <a:pt x="51230" y="12940"/>
                  <a:pt x="50753" y="12286"/>
                  <a:pt x="49960" y="11506"/>
                </a:cubicBezTo>
                <a:cubicBezTo>
                  <a:pt x="50408" y="10226"/>
                  <a:pt x="51065" y="8576"/>
                  <a:pt x="51140" y="8576"/>
                </a:cubicBezTo>
                <a:close/>
                <a:moveTo>
                  <a:pt x="53217" y="16134"/>
                </a:moveTo>
                <a:lnTo>
                  <a:pt x="53280" y="16373"/>
                </a:lnTo>
                <a:cubicBezTo>
                  <a:pt x="53242" y="16335"/>
                  <a:pt x="53217" y="16297"/>
                  <a:pt x="53217" y="16247"/>
                </a:cubicBezTo>
                <a:lnTo>
                  <a:pt x="53217" y="16134"/>
                </a:lnTo>
                <a:close/>
                <a:moveTo>
                  <a:pt x="53595" y="17505"/>
                </a:moveTo>
                <a:lnTo>
                  <a:pt x="53632" y="17630"/>
                </a:lnTo>
                <a:lnTo>
                  <a:pt x="53632" y="17630"/>
                </a:lnTo>
                <a:lnTo>
                  <a:pt x="53620" y="17618"/>
                </a:lnTo>
                <a:cubicBezTo>
                  <a:pt x="53620" y="17605"/>
                  <a:pt x="53620" y="17593"/>
                  <a:pt x="53607" y="17580"/>
                </a:cubicBezTo>
                <a:cubicBezTo>
                  <a:pt x="53595" y="17555"/>
                  <a:pt x="53595" y="17530"/>
                  <a:pt x="53595" y="17505"/>
                </a:cubicBezTo>
                <a:close/>
                <a:moveTo>
                  <a:pt x="41284" y="16976"/>
                </a:moveTo>
                <a:cubicBezTo>
                  <a:pt x="41397" y="17102"/>
                  <a:pt x="41510" y="17228"/>
                  <a:pt x="41611" y="17366"/>
                </a:cubicBezTo>
                <a:cubicBezTo>
                  <a:pt x="41648" y="17454"/>
                  <a:pt x="41686" y="17542"/>
                  <a:pt x="41711" y="17630"/>
                </a:cubicBezTo>
                <a:cubicBezTo>
                  <a:pt x="41699" y="17794"/>
                  <a:pt x="41699" y="17957"/>
                  <a:pt x="41711" y="18133"/>
                </a:cubicBezTo>
                <a:cubicBezTo>
                  <a:pt x="41535" y="17769"/>
                  <a:pt x="41347" y="17404"/>
                  <a:pt x="41183" y="17052"/>
                </a:cubicBezTo>
                <a:lnTo>
                  <a:pt x="41284" y="16976"/>
                </a:lnTo>
                <a:close/>
                <a:moveTo>
                  <a:pt x="48648" y="16581"/>
                </a:moveTo>
                <a:cubicBezTo>
                  <a:pt x="49036" y="16581"/>
                  <a:pt x="49659" y="16939"/>
                  <a:pt x="49659" y="16939"/>
                </a:cubicBezTo>
                <a:cubicBezTo>
                  <a:pt x="49659" y="16939"/>
                  <a:pt x="49395" y="17718"/>
                  <a:pt x="49872" y="18322"/>
                </a:cubicBezTo>
                <a:cubicBezTo>
                  <a:pt x="50350" y="18926"/>
                  <a:pt x="51130" y="18888"/>
                  <a:pt x="51821" y="19014"/>
                </a:cubicBezTo>
                <a:cubicBezTo>
                  <a:pt x="51960" y="19051"/>
                  <a:pt x="52086" y="19089"/>
                  <a:pt x="52211" y="19152"/>
                </a:cubicBezTo>
                <a:cubicBezTo>
                  <a:pt x="53117" y="21114"/>
                  <a:pt x="54877" y="23503"/>
                  <a:pt x="55682" y="24609"/>
                </a:cubicBezTo>
                <a:cubicBezTo>
                  <a:pt x="56235" y="25414"/>
                  <a:pt x="56738" y="26257"/>
                  <a:pt x="57178" y="27137"/>
                </a:cubicBezTo>
                <a:cubicBezTo>
                  <a:pt x="55003" y="25867"/>
                  <a:pt x="52978" y="24358"/>
                  <a:pt x="51117" y="22660"/>
                </a:cubicBezTo>
                <a:cubicBezTo>
                  <a:pt x="51369" y="22346"/>
                  <a:pt x="51230" y="22270"/>
                  <a:pt x="50866" y="21793"/>
                </a:cubicBezTo>
                <a:cubicBezTo>
                  <a:pt x="49872" y="20472"/>
                  <a:pt x="48967" y="18674"/>
                  <a:pt x="48213" y="16888"/>
                </a:cubicBezTo>
                <a:cubicBezTo>
                  <a:pt x="48275" y="16788"/>
                  <a:pt x="48351" y="16700"/>
                  <a:pt x="48439" y="16637"/>
                </a:cubicBezTo>
                <a:cubicBezTo>
                  <a:pt x="48492" y="16597"/>
                  <a:pt x="48565" y="16581"/>
                  <a:pt x="48648" y="16581"/>
                </a:cubicBezTo>
                <a:close/>
                <a:moveTo>
                  <a:pt x="14877" y="0"/>
                </a:moveTo>
                <a:cubicBezTo>
                  <a:pt x="14877" y="0"/>
                  <a:pt x="13996" y="277"/>
                  <a:pt x="14675" y="1836"/>
                </a:cubicBezTo>
                <a:cubicBezTo>
                  <a:pt x="15355" y="3408"/>
                  <a:pt x="18272" y="8426"/>
                  <a:pt x="22120" y="10664"/>
                </a:cubicBezTo>
                <a:lnTo>
                  <a:pt x="23629" y="11318"/>
                </a:lnTo>
                <a:cubicBezTo>
                  <a:pt x="20611" y="11934"/>
                  <a:pt x="18486" y="12626"/>
                  <a:pt x="18121" y="12802"/>
                </a:cubicBezTo>
                <a:cubicBezTo>
                  <a:pt x="17648" y="13017"/>
                  <a:pt x="19680" y="13102"/>
                  <a:pt x="21945" y="13102"/>
                </a:cubicBezTo>
                <a:cubicBezTo>
                  <a:pt x="23114" y="13102"/>
                  <a:pt x="24346" y="13079"/>
                  <a:pt x="25326" y="13041"/>
                </a:cubicBezTo>
                <a:cubicBezTo>
                  <a:pt x="26068" y="13003"/>
                  <a:pt x="26735" y="12990"/>
                  <a:pt x="27401" y="12965"/>
                </a:cubicBezTo>
                <a:lnTo>
                  <a:pt x="31425" y="14713"/>
                </a:lnTo>
                <a:cubicBezTo>
                  <a:pt x="30721" y="15656"/>
                  <a:pt x="30067" y="16561"/>
                  <a:pt x="29551" y="17266"/>
                </a:cubicBezTo>
                <a:cubicBezTo>
                  <a:pt x="29174" y="17781"/>
                  <a:pt x="28659" y="17970"/>
                  <a:pt x="28696" y="18385"/>
                </a:cubicBezTo>
                <a:cubicBezTo>
                  <a:pt x="27189" y="18456"/>
                  <a:pt x="21943" y="18697"/>
                  <a:pt x="18051" y="18697"/>
                </a:cubicBezTo>
                <a:cubicBezTo>
                  <a:pt x="17107" y="18697"/>
                  <a:pt x="16243" y="18683"/>
                  <a:pt x="15531" y="18649"/>
                </a:cubicBezTo>
                <a:cubicBezTo>
                  <a:pt x="13129" y="18536"/>
                  <a:pt x="9319" y="16888"/>
                  <a:pt x="6112" y="14839"/>
                </a:cubicBezTo>
                <a:cubicBezTo>
                  <a:pt x="5773" y="14612"/>
                  <a:pt x="5446" y="14399"/>
                  <a:pt x="5156" y="14185"/>
                </a:cubicBezTo>
                <a:cubicBezTo>
                  <a:pt x="4867" y="13971"/>
                  <a:pt x="4628" y="13820"/>
                  <a:pt x="4402" y="13657"/>
                </a:cubicBezTo>
                <a:cubicBezTo>
                  <a:pt x="2805" y="12462"/>
                  <a:pt x="1510" y="11192"/>
                  <a:pt x="881" y="10060"/>
                </a:cubicBezTo>
                <a:lnTo>
                  <a:pt x="881" y="10060"/>
                </a:lnTo>
                <a:cubicBezTo>
                  <a:pt x="881" y="10060"/>
                  <a:pt x="1" y="10853"/>
                  <a:pt x="1610" y="12273"/>
                </a:cubicBezTo>
                <a:cubicBezTo>
                  <a:pt x="3220" y="13707"/>
                  <a:pt x="9847" y="18624"/>
                  <a:pt x="15443" y="19152"/>
                </a:cubicBezTo>
                <a:cubicBezTo>
                  <a:pt x="19353" y="19064"/>
                  <a:pt x="27464" y="18875"/>
                  <a:pt x="28898" y="18850"/>
                </a:cubicBezTo>
                <a:cubicBezTo>
                  <a:pt x="29038" y="19057"/>
                  <a:pt x="29130" y="19143"/>
                  <a:pt x="29199" y="19143"/>
                </a:cubicBezTo>
                <a:cubicBezTo>
                  <a:pt x="29339" y="19143"/>
                  <a:pt x="29383" y="18786"/>
                  <a:pt x="29551" y="18372"/>
                </a:cubicBezTo>
                <a:cubicBezTo>
                  <a:pt x="29702" y="18020"/>
                  <a:pt x="31387" y="15568"/>
                  <a:pt x="33135" y="13217"/>
                </a:cubicBezTo>
                <a:lnTo>
                  <a:pt x="34104" y="12273"/>
                </a:lnTo>
                <a:cubicBezTo>
                  <a:pt x="34229" y="12248"/>
                  <a:pt x="34368" y="12223"/>
                  <a:pt x="34493" y="12198"/>
                </a:cubicBezTo>
                <a:cubicBezTo>
                  <a:pt x="35424" y="12022"/>
                  <a:pt x="36380" y="11909"/>
                  <a:pt x="37323" y="11821"/>
                </a:cubicBezTo>
                <a:cubicBezTo>
                  <a:pt x="37474" y="12311"/>
                  <a:pt x="37637" y="12852"/>
                  <a:pt x="37813" y="13418"/>
                </a:cubicBezTo>
                <a:cubicBezTo>
                  <a:pt x="37084" y="13707"/>
                  <a:pt x="36455" y="14449"/>
                  <a:pt x="36455" y="14449"/>
                </a:cubicBezTo>
                <a:cubicBezTo>
                  <a:pt x="35462" y="14537"/>
                  <a:pt x="34506" y="16662"/>
                  <a:pt x="34506" y="16662"/>
                </a:cubicBezTo>
                <a:cubicBezTo>
                  <a:pt x="34478" y="16658"/>
                  <a:pt x="34450" y="16656"/>
                  <a:pt x="34422" y="16656"/>
                </a:cubicBezTo>
                <a:cubicBezTo>
                  <a:pt x="33567" y="16656"/>
                  <a:pt x="32507" y="18448"/>
                  <a:pt x="32507" y="18448"/>
                </a:cubicBezTo>
                <a:cubicBezTo>
                  <a:pt x="31337" y="18624"/>
                  <a:pt x="30457" y="20271"/>
                  <a:pt x="30457" y="20271"/>
                </a:cubicBezTo>
                <a:cubicBezTo>
                  <a:pt x="29162" y="20661"/>
                  <a:pt x="28546" y="22182"/>
                  <a:pt x="28546" y="22182"/>
                </a:cubicBezTo>
                <a:lnTo>
                  <a:pt x="27766" y="22975"/>
                </a:lnTo>
                <a:cubicBezTo>
                  <a:pt x="26974" y="23754"/>
                  <a:pt x="27326" y="24144"/>
                  <a:pt x="27414" y="24484"/>
                </a:cubicBezTo>
                <a:cubicBezTo>
                  <a:pt x="27502" y="24836"/>
                  <a:pt x="26873" y="25087"/>
                  <a:pt x="27414" y="25791"/>
                </a:cubicBezTo>
                <a:cubicBezTo>
                  <a:pt x="27724" y="26196"/>
                  <a:pt x="28040" y="26322"/>
                  <a:pt x="28313" y="26322"/>
                </a:cubicBezTo>
                <a:cubicBezTo>
                  <a:pt x="28771" y="26322"/>
                  <a:pt x="29111" y="25967"/>
                  <a:pt x="29111" y="25967"/>
                </a:cubicBezTo>
                <a:cubicBezTo>
                  <a:pt x="29282" y="26063"/>
                  <a:pt x="29459" y="26103"/>
                  <a:pt x="29635" y="26103"/>
                </a:cubicBezTo>
                <a:cubicBezTo>
                  <a:pt x="30573" y="26103"/>
                  <a:pt x="31501" y="24961"/>
                  <a:pt x="31501" y="24961"/>
                </a:cubicBezTo>
                <a:cubicBezTo>
                  <a:pt x="32494" y="24873"/>
                  <a:pt x="33198" y="23754"/>
                  <a:pt x="33198" y="23754"/>
                </a:cubicBezTo>
                <a:cubicBezTo>
                  <a:pt x="34405" y="23226"/>
                  <a:pt x="35474" y="21705"/>
                  <a:pt x="35474" y="21705"/>
                </a:cubicBezTo>
                <a:cubicBezTo>
                  <a:pt x="36191" y="21528"/>
                  <a:pt x="37448" y="20095"/>
                  <a:pt x="37448" y="20095"/>
                </a:cubicBezTo>
                <a:cubicBezTo>
                  <a:pt x="38316" y="19755"/>
                  <a:pt x="38794" y="18888"/>
                  <a:pt x="39058" y="18749"/>
                </a:cubicBezTo>
                <a:cubicBezTo>
                  <a:pt x="39133" y="18712"/>
                  <a:pt x="39222" y="18649"/>
                  <a:pt x="39297" y="18599"/>
                </a:cubicBezTo>
                <a:cubicBezTo>
                  <a:pt x="39787" y="20585"/>
                  <a:pt x="40026" y="21881"/>
                  <a:pt x="40416" y="22283"/>
                </a:cubicBezTo>
                <a:cubicBezTo>
                  <a:pt x="39674" y="24006"/>
                  <a:pt x="37046" y="30067"/>
                  <a:pt x="36543" y="30909"/>
                </a:cubicBezTo>
                <a:cubicBezTo>
                  <a:pt x="34770" y="33927"/>
                  <a:pt x="31991" y="34870"/>
                  <a:pt x="29111" y="34958"/>
                </a:cubicBezTo>
                <a:cubicBezTo>
                  <a:pt x="29111" y="34958"/>
                  <a:pt x="29111" y="35348"/>
                  <a:pt x="29640" y="35348"/>
                </a:cubicBezTo>
                <a:cubicBezTo>
                  <a:pt x="30155" y="35348"/>
                  <a:pt x="32569" y="35009"/>
                  <a:pt x="34280" y="33952"/>
                </a:cubicBezTo>
                <a:cubicBezTo>
                  <a:pt x="35927" y="32946"/>
                  <a:pt x="36933" y="31148"/>
                  <a:pt x="36933" y="31148"/>
                </a:cubicBezTo>
                <a:cubicBezTo>
                  <a:pt x="36933" y="31148"/>
                  <a:pt x="40051" y="24131"/>
                  <a:pt x="41032" y="22333"/>
                </a:cubicBezTo>
                <a:cubicBezTo>
                  <a:pt x="41296" y="22182"/>
                  <a:pt x="40781" y="21705"/>
                  <a:pt x="39712" y="18234"/>
                </a:cubicBezTo>
                <a:cubicBezTo>
                  <a:pt x="39838" y="18108"/>
                  <a:pt x="39963" y="17982"/>
                  <a:pt x="40064" y="17894"/>
                </a:cubicBezTo>
                <a:cubicBezTo>
                  <a:pt x="40190" y="17769"/>
                  <a:pt x="40341" y="17643"/>
                  <a:pt x="40492" y="17530"/>
                </a:cubicBezTo>
                <a:cubicBezTo>
                  <a:pt x="40806" y="18435"/>
                  <a:pt x="41208" y="19605"/>
                  <a:pt x="41309" y="19969"/>
                </a:cubicBezTo>
                <a:cubicBezTo>
                  <a:pt x="41334" y="20120"/>
                  <a:pt x="41460" y="20221"/>
                  <a:pt x="41598" y="20221"/>
                </a:cubicBezTo>
                <a:cubicBezTo>
                  <a:pt x="41535" y="21717"/>
                  <a:pt x="41384" y="24270"/>
                  <a:pt x="40982" y="26508"/>
                </a:cubicBezTo>
                <a:cubicBezTo>
                  <a:pt x="40462" y="29452"/>
                  <a:pt x="39607" y="29657"/>
                  <a:pt x="39379" y="29657"/>
                </a:cubicBezTo>
                <a:cubicBezTo>
                  <a:pt x="39343" y="29657"/>
                  <a:pt x="39322" y="29652"/>
                  <a:pt x="39322" y="29652"/>
                </a:cubicBezTo>
                <a:lnTo>
                  <a:pt x="39322" y="29652"/>
                </a:lnTo>
                <a:cubicBezTo>
                  <a:pt x="39322" y="29652"/>
                  <a:pt x="39636" y="29887"/>
                  <a:pt x="39947" y="29887"/>
                </a:cubicBezTo>
                <a:cubicBezTo>
                  <a:pt x="40030" y="29887"/>
                  <a:pt x="40113" y="29870"/>
                  <a:pt x="40190" y="29828"/>
                </a:cubicBezTo>
                <a:cubicBezTo>
                  <a:pt x="40554" y="29614"/>
                  <a:pt x="41196" y="28382"/>
                  <a:pt x="41460" y="26370"/>
                </a:cubicBezTo>
                <a:cubicBezTo>
                  <a:pt x="41661" y="24811"/>
                  <a:pt x="41862" y="21554"/>
                  <a:pt x="41950" y="20158"/>
                </a:cubicBezTo>
                <a:cubicBezTo>
                  <a:pt x="42164" y="20070"/>
                  <a:pt x="42378" y="19969"/>
                  <a:pt x="42579" y="19843"/>
                </a:cubicBezTo>
                <a:cubicBezTo>
                  <a:pt x="42749" y="20342"/>
                  <a:pt x="42996" y="20493"/>
                  <a:pt x="43232" y="20493"/>
                </a:cubicBezTo>
                <a:cubicBezTo>
                  <a:pt x="43591" y="20493"/>
                  <a:pt x="43925" y="20145"/>
                  <a:pt x="43925" y="20145"/>
                </a:cubicBezTo>
                <a:cubicBezTo>
                  <a:pt x="43944" y="20151"/>
                  <a:pt x="43964" y="20153"/>
                  <a:pt x="43986" y="20153"/>
                </a:cubicBezTo>
                <a:cubicBezTo>
                  <a:pt x="44306" y="20153"/>
                  <a:pt x="44880" y="19579"/>
                  <a:pt x="44880" y="19579"/>
                </a:cubicBezTo>
                <a:cubicBezTo>
                  <a:pt x="45068" y="20419"/>
                  <a:pt x="45324" y="20654"/>
                  <a:pt x="45552" y="20654"/>
                </a:cubicBezTo>
                <a:cubicBezTo>
                  <a:pt x="45842" y="20654"/>
                  <a:pt x="46087" y="20271"/>
                  <a:pt x="46087" y="20271"/>
                </a:cubicBezTo>
                <a:cubicBezTo>
                  <a:pt x="46184" y="20314"/>
                  <a:pt x="46272" y="20333"/>
                  <a:pt x="46352" y="20333"/>
                </a:cubicBezTo>
                <a:cubicBezTo>
                  <a:pt x="46932" y="20333"/>
                  <a:pt x="47119" y="19344"/>
                  <a:pt x="47307" y="19190"/>
                </a:cubicBezTo>
                <a:cubicBezTo>
                  <a:pt x="47521" y="19014"/>
                  <a:pt x="47772" y="18184"/>
                  <a:pt x="47823" y="17882"/>
                </a:cubicBezTo>
                <a:cubicBezTo>
                  <a:pt x="47848" y="17781"/>
                  <a:pt x="47873" y="17681"/>
                  <a:pt x="47898" y="17567"/>
                </a:cubicBezTo>
                <a:cubicBezTo>
                  <a:pt x="49017" y="19931"/>
                  <a:pt x="50086" y="22057"/>
                  <a:pt x="50174" y="22358"/>
                </a:cubicBezTo>
                <a:cubicBezTo>
                  <a:pt x="50282" y="22725"/>
                  <a:pt x="50473" y="22943"/>
                  <a:pt x="50683" y="22943"/>
                </a:cubicBezTo>
                <a:cubicBezTo>
                  <a:pt x="50718" y="22943"/>
                  <a:pt x="50754" y="22937"/>
                  <a:pt x="50790" y="22924"/>
                </a:cubicBezTo>
                <a:cubicBezTo>
                  <a:pt x="52312" y="24471"/>
                  <a:pt x="54978" y="26231"/>
                  <a:pt x="57468" y="27715"/>
                </a:cubicBezTo>
                <a:cubicBezTo>
                  <a:pt x="58197" y="29199"/>
                  <a:pt x="58725" y="30507"/>
                  <a:pt x="58725" y="30507"/>
                </a:cubicBezTo>
                <a:lnTo>
                  <a:pt x="58914" y="30507"/>
                </a:lnTo>
                <a:cubicBezTo>
                  <a:pt x="58914" y="30507"/>
                  <a:pt x="58562" y="29413"/>
                  <a:pt x="57945" y="28005"/>
                </a:cubicBezTo>
                <a:lnTo>
                  <a:pt x="57945" y="28005"/>
                </a:lnTo>
                <a:cubicBezTo>
                  <a:pt x="60838" y="29702"/>
                  <a:pt x="63390" y="30985"/>
                  <a:pt x="63541" y="31110"/>
                </a:cubicBezTo>
                <a:cubicBezTo>
                  <a:pt x="63574" y="31134"/>
                  <a:pt x="63602" y="31144"/>
                  <a:pt x="63626" y="31144"/>
                </a:cubicBezTo>
                <a:cubicBezTo>
                  <a:pt x="63820" y="31144"/>
                  <a:pt x="63721" y="30442"/>
                  <a:pt x="63541" y="30318"/>
                </a:cubicBezTo>
                <a:cubicBezTo>
                  <a:pt x="61529" y="29488"/>
                  <a:pt x="59580" y="28520"/>
                  <a:pt x="57694" y="27439"/>
                </a:cubicBezTo>
                <a:cubicBezTo>
                  <a:pt x="57216" y="26382"/>
                  <a:pt x="56663" y="25364"/>
                  <a:pt x="56034" y="24396"/>
                </a:cubicBezTo>
                <a:cubicBezTo>
                  <a:pt x="54827" y="22585"/>
                  <a:pt x="53896" y="21239"/>
                  <a:pt x="53305" y="19969"/>
                </a:cubicBezTo>
                <a:lnTo>
                  <a:pt x="53305" y="19969"/>
                </a:lnTo>
                <a:lnTo>
                  <a:pt x="53343" y="20007"/>
                </a:lnTo>
                <a:cubicBezTo>
                  <a:pt x="53343" y="20007"/>
                  <a:pt x="53970" y="20460"/>
                  <a:pt x="54260" y="20460"/>
                </a:cubicBezTo>
                <a:cubicBezTo>
                  <a:pt x="54319" y="20460"/>
                  <a:pt x="54364" y="20441"/>
                  <a:pt x="54387" y="20397"/>
                </a:cubicBezTo>
                <a:cubicBezTo>
                  <a:pt x="54512" y="20133"/>
                  <a:pt x="53469" y="18963"/>
                  <a:pt x="53469" y="18963"/>
                </a:cubicBezTo>
                <a:lnTo>
                  <a:pt x="53469" y="18146"/>
                </a:lnTo>
                <a:lnTo>
                  <a:pt x="53494" y="18096"/>
                </a:lnTo>
                <a:lnTo>
                  <a:pt x="53808" y="18272"/>
                </a:lnTo>
                <a:cubicBezTo>
                  <a:pt x="54211" y="19655"/>
                  <a:pt x="54550" y="20812"/>
                  <a:pt x="54714" y="21202"/>
                </a:cubicBezTo>
                <a:cubicBezTo>
                  <a:pt x="54904" y="21669"/>
                  <a:pt x="54996" y="21776"/>
                  <a:pt x="55060" y="21776"/>
                </a:cubicBezTo>
                <a:cubicBezTo>
                  <a:pt x="55106" y="21776"/>
                  <a:pt x="55137" y="21720"/>
                  <a:pt x="55179" y="21705"/>
                </a:cubicBezTo>
                <a:cubicBezTo>
                  <a:pt x="55180" y="21704"/>
                  <a:pt x="55182" y="21704"/>
                  <a:pt x="55184" y="21704"/>
                </a:cubicBezTo>
                <a:cubicBezTo>
                  <a:pt x="55352" y="21704"/>
                  <a:pt x="58006" y="23492"/>
                  <a:pt x="62372" y="25439"/>
                </a:cubicBezTo>
                <a:cubicBezTo>
                  <a:pt x="66548" y="27302"/>
                  <a:pt x="68519" y="27542"/>
                  <a:pt x="69193" y="27542"/>
                </a:cubicBezTo>
                <a:cubicBezTo>
                  <a:pt x="69233" y="27542"/>
                  <a:pt x="69269" y="27541"/>
                  <a:pt x="69300" y="27539"/>
                </a:cubicBezTo>
                <a:cubicBezTo>
                  <a:pt x="69879" y="27527"/>
                  <a:pt x="70407" y="27476"/>
                  <a:pt x="70596" y="27451"/>
                </a:cubicBezTo>
                <a:cubicBezTo>
                  <a:pt x="70809" y="27439"/>
                  <a:pt x="70948" y="27250"/>
                  <a:pt x="70897" y="27049"/>
                </a:cubicBezTo>
                <a:lnTo>
                  <a:pt x="70897" y="27049"/>
                </a:lnTo>
                <a:cubicBezTo>
                  <a:pt x="70897" y="27049"/>
                  <a:pt x="70356" y="27229"/>
                  <a:pt x="69361" y="27229"/>
                </a:cubicBezTo>
                <a:cubicBezTo>
                  <a:pt x="69273" y="27229"/>
                  <a:pt x="69182" y="27228"/>
                  <a:pt x="69087" y="27225"/>
                </a:cubicBezTo>
                <a:cubicBezTo>
                  <a:pt x="67553" y="27187"/>
                  <a:pt x="64874" y="26093"/>
                  <a:pt x="62648" y="25100"/>
                </a:cubicBezTo>
                <a:cubicBezTo>
                  <a:pt x="60423" y="24106"/>
                  <a:pt x="55720" y="21629"/>
                  <a:pt x="55720" y="21478"/>
                </a:cubicBezTo>
                <a:cubicBezTo>
                  <a:pt x="55720" y="21315"/>
                  <a:pt x="55594" y="21390"/>
                  <a:pt x="55229" y="20535"/>
                </a:cubicBezTo>
                <a:cubicBezTo>
                  <a:pt x="55104" y="20271"/>
                  <a:pt x="54877" y="19592"/>
                  <a:pt x="54626" y="18775"/>
                </a:cubicBezTo>
                <a:lnTo>
                  <a:pt x="54626" y="18775"/>
                </a:lnTo>
                <a:cubicBezTo>
                  <a:pt x="55393" y="19240"/>
                  <a:pt x="56223" y="19793"/>
                  <a:pt x="56638" y="20170"/>
                </a:cubicBezTo>
                <a:cubicBezTo>
                  <a:pt x="57178" y="20673"/>
                  <a:pt x="57518" y="21365"/>
                  <a:pt x="57618" y="22094"/>
                </a:cubicBezTo>
                <a:cubicBezTo>
                  <a:pt x="57618" y="22094"/>
                  <a:pt x="57694" y="20912"/>
                  <a:pt x="57002" y="20020"/>
                </a:cubicBezTo>
                <a:cubicBezTo>
                  <a:pt x="56612" y="19517"/>
                  <a:pt x="55393" y="18699"/>
                  <a:pt x="54412" y="18096"/>
                </a:cubicBezTo>
                <a:cubicBezTo>
                  <a:pt x="54299" y="17731"/>
                  <a:pt x="54186" y="17341"/>
                  <a:pt x="54072" y="16964"/>
                </a:cubicBezTo>
                <a:cubicBezTo>
                  <a:pt x="55104" y="16863"/>
                  <a:pt x="56436" y="16763"/>
                  <a:pt x="56977" y="16700"/>
                </a:cubicBezTo>
                <a:cubicBezTo>
                  <a:pt x="57870" y="16587"/>
                  <a:pt x="59002" y="16561"/>
                  <a:pt x="59354" y="16473"/>
                </a:cubicBezTo>
                <a:cubicBezTo>
                  <a:pt x="59718" y="16385"/>
                  <a:pt x="60586" y="16348"/>
                  <a:pt x="61303" y="16184"/>
                </a:cubicBezTo>
                <a:cubicBezTo>
                  <a:pt x="62020" y="16021"/>
                  <a:pt x="64082" y="16146"/>
                  <a:pt x="64686" y="15996"/>
                </a:cubicBezTo>
                <a:cubicBezTo>
                  <a:pt x="64891" y="15945"/>
                  <a:pt x="65061" y="15929"/>
                  <a:pt x="65197" y="15929"/>
                </a:cubicBezTo>
                <a:cubicBezTo>
                  <a:pt x="65469" y="15929"/>
                  <a:pt x="65603" y="15996"/>
                  <a:pt x="65603" y="15996"/>
                </a:cubicBezTo>
                <a:cubicBezTo>
                  <a:pt x="65729" y="15845"/>
                  <a:pt x="65780" y="15643"/>
                  <a:pt x="65729" y="15442"/>
                </a:cubicBezTo>
                <a:cubicBezTo>
                  <a:pt x="65696" y="15333"/>
                  <a:pt x="65550" y="15295"/>
                  <a:pt x="65325" y="15295"/>
                </a:cubicBezTo>
                <a:cubicBezTo>
                  <a:pt x="64956" y="15295"/>
                  <a:pt x="64373" y="15395"/>
                  <a:pt x="63717" y="15442"/>
                </a:cubicBezTo>
                <a:cubicBezTo>
                  <a:pt x="62774" y="15505"/>
                  <a:pt x="61831" y="15631"/>
                  <a:pt x="60913" y="15807"/>
                </a:cubicBezTo>
                <a:cubicBezTo>
                  <a:pt x="60322" y="15933"/>
                  <a:pt x="59744" y="15908"/>
                  <a:pt x="59303" y="16046"/>
                </a:cubicBezTo>
                <a:cubicBezTo>
                  <a:pt x="58863" y="16172"/>
                  <a:pt x="57958" y="16222"/>
                  <a:pt x="57455" y="16285"/>
                </a:cubicBezTo>
                <a:cubicBezTo>
                  <a:pt x="56965" y="16348"/>
                  <a:pt x="56109" y="16385"/>
                  <a:pt x="55619" y="16436"/>
                </a:cubicBezTo>
                <a:cubicBezTo>
                  <a:pt x="55342" y="16461"/>
                  <a:pt x="54588" y="16536"/>
                  <a:pt x="53959" y="16599"/>
                </a:cubicBezTo>
                <a:cubicBezTo>
                  <a:pt x="53569" y="15291"/>
                  <a:pt x="53230" y="14109"/>
                  <a:pt x="53180" y="13858"/>
                </a:cubicBezTo>
                <a:cubicBezTo>
                  <a:pt x="53079" y="13267"/>
                  <a:pt x="52274" y="10362"/>
                  <a:pt x="52161" y="9884"/>
                </a:cubicBezTo>
                <a:cubicBezTo>
                  <a:pt x="52048" y="9406"/>
                  <a:pt x="51696" y="7973"/>
                  <a:pt x="51419" y="7734"/>
                </a:cubicBezTo>
                <a:cubicBezTo>
                  <a:pt x="51296" y="7618"/>
                  <a:pt x="51129" y="7517"/>
                  <a:pt x="50944" y="7517"/>
                </a:cubicBezTo>
                <a:cubicBezTo>
                  <a:pt x="50827" y="7517"/>
                  <a:pt x="50703" y="7557"/>
                  <a:pt x="50577" y="7659"/>
                </a:cubicBezTo>
                <a:cubicBezTo>
                  <a:pt x="50426" y="7772"/>
                  <a:pt x="50313" y="7948"/>
                  <a:pt x="50262" y="8136"/>
                </a:cubicBezTo>
                <a:cubicBezTo>
                  <a:pt x="49973" y="9042"/>
                  <a:pt x="49608" y="9922"/>
                  <a:pt x="49181" y="10777"/>
                </a:cubicBezTo>
                <a:cubicBezTo>
                  <a:pt x="48263" y="9947"/>
                  <a:pt x="47144" y="9381"/>
                  <a:pt x="45936" y="9117"/>
                </a:cubicBezTo>
                <a:cubicBezTo>
                  <a:pt x="45409" y="8998"/>
                  <a:pt x="45047" y="8951"/>
                  <a:pt x="44662" y="8951"/>
                </a:cubicBezTo>
                <a:cubicBezTo>
                  <a:pt x="44193" y="8951"/>
                  <a:pt x="43688" y="9021"/>
                  <a:pt x="42805" y="9117"/>
                </a:cubicBezTo>
                <a:cubicBezTo>
                  <a:pt x="42667" y="9130"/>
                  <a:pt x="42554" y="9155"/>
                  <a:pt x="42453" y="9167"/>
                </a:cubicBezTo>
                <a:cubicBezTo>
                  <a:pt x="42478" y="8275"/>
                  <a:pt x="42478" y="6803"/>
                  <a:pt x="42227" y="6690"/>
                </a:cubicBezTo>
                <a:cubicBezTo>
                  <a:pt x="42167" y="6652"/>
                  <a:pt x="42100" y="6633"/>
                  <a:pt x="42035" y="6633"/>
                </a:cubicBezTo>
                <a:cubicBezTo>
                  <a:pt x="41911" y="6633"/>
                  <a:pt x="41790" y="6700"/>
                  <a:pt x="41724" y="6816"/>
                </a:cubicBezTo>
                <a:cubicBezTo>
                  <a:pt x="41724" y="6816"/>
                  <a:pt x="41712" y="5443"/>
                  <a:pt x="41087" y="5443"/>
                </a:cubicBezTo>
                <a:cubicBezTo>
                  <a:pt x="41073" y="5443"/>
                  <a:pt x="41059" y="5444"/>
                  <a:pt x="41045" y="5445"/>
                </a:cubicBezTo>
                <a:cubicBezTo>
                  <a:pt x="40378" y="5508"/>
                  <a:pt x="40253" y="5873"/>
                  <a:pt x="40253" y="5873"/>
                </a:cubicBezTo>
                <a:lnTo>
                  <a:pt x="37763" y="8300"/>
                </a:lnTo>
                <a:cubicBezTo>
                  <a:pt x="37490" y="7928"/>
                  <a:pt x="37274" y="7747"/>
                  <a:pt x="37106" y="7747"/>
                </a:cubicBezTo>
                <a:cubicBezTo>
                  <a:pt x="37081" y="7747"/>
                  <a:pt x="37057" y="7751"/>
                  <a:pt x="37034" y="7759"/>
                </a:cubicBezTo>
                <a:cubicBezTo>
                  <a:pt x="37034" y="7759"/>
                  <a:pt x="37030" y="7759"/>
                  <a:pt x="37022" y="7759"/>
                </a:cubicBezTo>
                <a:cubicBezTo>
                  <a:pt x="36937" y="7759"/>
                  <a:pt x="36385" y="7791"/>
                  <a:pt x="35864" y="8589"/>
                </a:cubicBezTo>
                <a:cubicBezTo>
                  <a:pt x="35701" y="8841"/>
                  <a:pt x="35273" y="9444"/>
                  <a:pt x="34707" y="10236"/>
                </a:cubicBezTo>
                <a:cubicBezTo>
                  <a:pt x="34292" y="10236"/>
                  <a:pt x="33877" y="10249"/>
                  <a:pt x="33425" y="10249"/>
                </a:cubicBezTo>
                <a:cubicBezTo>
                  <a:pt x="30306" y="10287"/>
                  <a:pt x="27213" y="10601"/>
                  <a:pt x="24157" y="11217"/>
                </a:cubicBezTo>
                <a:cubicBezTo>
                  <a:pt x="23478" y="10903"/>
                  <a:pt x="22862" y="10601"/>
                  <a:pt x="22346" y="10337"/>
                </a:cubicBezTo>
                <a:cubicBezTo>
                  <a:pt x="19416" y="8803"/>
                  <a:pt x="15128" y="3232"/>
                  <a:pt x="14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grpSp>
        <p:nvGrpSpPr>
          <p:cNvPr id="929" name="Google Shape;929;p77"/>
          <p:cNvGrpSpPr/>
          <p:nvPr/>
        </p:nvGrpSpPr>
        <p:grpSpPr>
          <a:xfrm>
            <a:off x="62877" y="172279"/>
            <a:ext cx="1304350" cy="1255300"/>
            <a:chOff x="2230900" y="969850"/>
            <a:chExt cx="1304350" cy="1255300"/>
          </a:xfrm>
        </p:grpSpPr>
        <p:sp>
          <p:nvSpPr>
            <p:cNvPr id="930" name="Google Shape;930;p77"/>
            <p:cNvSpPr/>
            <p:nvPr/>
          </p:nvSpPr>
          <p:spPr>
            <a:xfrm>
              <a:off x="2230900" y="969850"/>
              <a:ext cx="1304350" cy="1255300"/>
            </a:xfrm>
            <a:custGeom>
              <a:avLst/>
              <a:gdLst/>
              <a:ahLst/>
              <a:cxnLst/>
              <a:rect l="l" t="t" r="r" b="b"/>
              <a:pathLst>
                <a:path w="52174" h="50212" extrusionOk="0">
                  <a:moveTo>
                    <a:pt x="27075" y="3322"/>
                  </a:moveTo>
                  <a:cubicBezTo>
                    <a:pt x="29882" y="3322"/>
                    <a:pt x="32714" y="3865"/>
                    <a:pt x="35411" y="4980"/>
                  </a:cubicBezTo>
                  <a:cubicBezTo>
                    <a:pt x="43547" y="8350"/>
                    <a:pt x="48854" y="16298"/>
                    <a:pt x="48854" y="25113"/>
                  </a:cubicBezTo>
                  <a:cubicBezTo>
                    <a:pt x="48854" y="37134"/>
                    <a:pt x="39096" y="46892"/>
                    <a:pt x="27074" y="46892"/>
                  </a:cubicBezTo>
                  <a:cubicBezTo>
                    <a:pt x="18259" y="46892"/>
                    <a:pt x="10312" y="41586"/>
                    <a:pt x="6942" y="33450"/>
                  </a:cubicBezTo>
                  <a:cubicBezTo>
                    <a:pt x="3572" y="25301"/>
                    <a:pt x="5433" y="15933"/>
                    <a:pt x="11670" y="9708"/>
                  </a:cubicBezTo>
                  <a:cubicBezTo>
                    <a:pt x="15834" y="5536"/>
                    <a:pt x="21404" y="3322"/>
                    <a:pt x="27075" y="3322"/>
                  </a:cubicBezTo>
                  <a:close/>
                  <a:moveTo>
                    <a:pt x="27074" y="1"/>
                  </a:moveTo>
                  <a:cubicBezTo>
                    <a:pt x="16914" y="1"/>
                    <a:pt x="7759" y="6125"/>
                    <a:pt x="3874" y="15505"/>
                  </a:cubicBezTo>
                  <a:cubicBezTo>
                    <a:pt x="1" y="24886"/>
                    <a:pt x="2138" y="35675"/>
                    <a:pt x="9319" y="42856"/>
                  </a:cubicBezTo>
                  <a:cubicBezTo>
                    <a:pt x="14122" y="47659"/>
                    <a:pt x="20547" y="50211"/>
                    <a:pt x="27082" y="50211"/>
                  </a:cubicBezTo>
                  <a:cubicBezTo>
                    <a:pt x="30316" y="50211"/>
                    <a:pt x="33576" y="49587"/>
                    <a:pt x="36681" y="48300"/>
                  </a:cubicBezTo>
                  <a:cubicBezTo>
                    <a:pt x="46050" y="44415"/>
                    <a:pt x="52174" y="35260"/>
                    <a:pt x="52174" y="25113"/>
                  </a:cubicBezTo>
                  <a:cubicBezTo>
                    <a:pt x="52174" y="11243"/>
                    <a:pt x="40932" y="13"/>
                    <a:pt x="27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7"/>
            <p:cNvSpPr/>
            <p:nvPr/>
          </p:nvSpPr>
          <p:spPr>
            <a:xfrm>
              <a:off x="2456950" y="1146850"/>
              <a:ext cx="906975" cy="906975"/>
            </a:xfrm>
            <a:custGeom>
              <a:avLst/>
              <a:gdLst/>
              <a:ahLst/>
              <a:cxnLst/>
              <a:rect l="l" t="t" r="r" b="b"/>
              <a:pathLst>
                <a:path w="36279" h="36279" extrusionOk="0">
                  <a:moveTo>
                    <a:pt x="3018" y="0"/>
                  </a:moveTo>
                  <a:lnTo>
                    <a:pt x="0" y="3018"/>
                  </a:lnTo>
                  <a:lnTo>
                    <a:pt x="33248" y="36279"/>
                  </a:lnTo>
                  <a:lnTo>
                    <a:pt x="36278" y="33248"/>
                  </a:lnTo>
                  <a:lnTo>
                    <a:pt x="3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77"/>
          <p:cNvSpPr/>
          <p:nvPr/>
        </p:nvSpPr>
        <p:spPr>
          <a:xfrm>
            <a:off x="715050" y="1316163"/>
            <a:ext cx="372600" cy="31158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7"/>
          <p:cNvSpPr txBox="1"/>
          <p:nvPr/>
        </p:nvSpPr>
        <p:spPr>
          <a:xfrm>
            <a:off x="62875" y="2436425"/>
            <a:ext cx="9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More $$</a:t>
            </a:r>
            <a:endParaRPr>
              <a:latin typeface="Montserrat"/>
              <a:ea typeface="Montserrat"/>
              <a:cs typeface="Montserrat"/>
              <a:sym typeface="Montserrat"/>
            </a:endParaRPr>
          </a:p>
        </p:txBody>
      </p:sp>
      <p:sp>
        <p:nvSpPr>
          <p:cNvPr id="934" name="Google Shape;934;p77"/>
          <p:cNvSpPr txBox="1">
            <a:spLocks noGrp="1"/>
          </p:cNvSpPr>
          <p:nvPr>
            <p:ph type="subTitle" idx="1"/>
          </p:nvPr>
        </p:nvSpPr>
        <p:spPr>
          <a:xfrm>
            <a:off x="0" y="4875150"/>
            <a:ext cx="9144000" cy="26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accent1"/>
                </a:solidFill>
              </a:rPr>
              <a:t>Sources from National Library of Medicine : https://www.ncbi.nlm.nih.gov/pmc/articles/PMC3367363/</a:t>
            </a:r>
            <a:endParaRPr sz="1000">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78"/>
          <p:cNvSpPr txBox="1">
            <a:spLocks noGrp="1"/>
          </p:cNvSpPr>
          <p:nvPr>
            <p:ph type="title"/>
          </p:nvPr>
        </p:nvSpPr>
        <p:spPr>
          <a:xfrm>
            <a:off x="622175" y="474300"/>
            <a:ext cx="69117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ARE THE SprayING EFFORTS EFFECTIVE?</a:t>
            </a:r>
            <a:endParaRPr sz="4000">
              <a:solidFill>
                <a:schemeClr val="accent1"/>
              </a:solidFill>
            </a:endParaRPr>
          </a:p>
        </p:txBody>
      </p:sp>
      <p:sp>
        <p:nvSpPr>
          <p:cNvPr id="940" name="Google Shape;940;p78"/>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spr</a:t>
            </a:r>
            <a:endParaRPr/>
          </a:p>
        </p:txBody>
      </p:sp>
      <p:sp>
        <p:nvSpPr>
          <p:cNvPr id="941" name="Google Shape;941;p78"/>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78"/>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43" name="Google Shape;943;p78"/>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44" name="Google Shape;944;p78"/>
          <p:cNvPicPr preferRelativeResize="0"/>
          <p:nvPr/>
        </p:nvPicPr>
        <p:blipFill>
          <a:blip r:embed="rId3">
            <a:alphaModFix/>
          </a:blip>
          <a:stretch>
            <a:fillRect/>
          </a:stretch>
        </p:blipFill>
        <p:spPr>
          <a:xfrm>
            <a:off x="4261632" y="1026605"/>
            <a:ext cx="4729968" cy="371873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9"/>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Is SPRAY effective?</a:t>
            </a:r>
            <a:endParaRPr>
              <a:solidFill>
                <a:schemeClr val="accent1"/>
              </a:solidFill>
            </a:endParaRPr>
          </a:p>
        </p:txBody>
      </p:sp>
      <p:sp>
        <p:nvSpPr>
          <p:cNvPr id="950" name="Google Shape;950;p79"/>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51" name="Google Shape;951;p79"/>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2" name="Google Shape;952;p79"/>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53" name="Google Shape;953;p79"/>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54" name="Google Shape;954;p79"/>
          <p:cNvPicPr preferRelativeResize="0"/>
          <p:nvPr/>
        </p:nvPicPr>
        <p:blipFill>
          <a:blip r:embed="rId3">
            <a:alphaModFix/>
          </a:blip>
          <a:stretch>
            <a:fillRect/>
          </a:stretch>
        </p:blipFill>
        <p:spPr>
          <a:xfrm>
            <a:off x="4281519" y="0"/>
            <a:ext cx="4862482" cy="2607274"/>
          </a:xfrm>
          <a:prstGeom prst="rect">
            <a:avLst/>
          </a:prstGeom>
          <a:noFill/>
          <a:ln>
            <a:noFill/>
          </a:ln>
        </p:spPr>
      </p:pic>
      <p:pic>
        <p:nvPicPr>
          <p:cNvPr id="955" name="Google Shape;955;p79"/>
          <p:cNvPicPr preferRelativeResize="0"/>
          <p:nvPr/>
        </p:nvPicPr>
        <p:blipFill>
          <a:blip r:embed="rId4">
            <a:alphaModFix/>
          </a:blip>
          <a:stretch>
            <a:fillRect/>
          </a:stretch>
        </p:blipFill>
        <p:spPr>
          <a:xfrm>
            <a:off x="4281519" y="2607275"/>
            <a:ext cx="4862482" cy="2607274"/>
          </a:xfrm>
          <a:prstGeom prst="rect">
            <a:avLst/>
          </a:prstGeom>
          <a:noFill/>
          <a:ln>
            <a:noFill/>
          </a:ln>
        </p:spPr>
      </p:pic>
      <p:pic>
        <p:nvPicPr>
          <p:cNvPr id="956" name="Google Shape;956;p79"/>
          <p:cNvPicPr preferRelativeResize="0"/>
          <p:nvPr/>
        </p:nvPicPr>
        <p:blipFill>
          <a:blip r:embed="rId5">
            <a:alphaModFix/>
          </a:blip>
          <a:stretch>
            <a:fillRect/>
          </a:stretch>
        </p:blipFill>
        <p:spPr>
          <a:xfrm>
            <a:off x="0" y="1428550"/>
            <a:ext cx="4281525" cy="2703080"/>
          </a:xfrm>
          <a:prstGeom prst="rect">
            <a:avLst/>
          </a:prstGeom>
          <a:noFill/>
          <a:ln>
            <a:noFill/>
          </a:ln>
        </p:spPr>
      </p:pic>
      <p:sp>
        <p:nvSpPr>
          <p:cNvPr id="957" name="Google Shape;957;p79"/>
          <p:cNvSpPr/>
          <p:nvPr/>
        </p:nvSpPr>
        <p:spPr>
          <a:xfrm>
            <a:off x="8115300" y="124250"/>
            <a:ext cx="720600" cy="5019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9"/>
          <p:cNvSpPr/>
          <p:nvPr/>
        </p:nvSpPr>
        <p:spPr>
          <a:xfrm>
            <a:off x="3543300" y="1572050"/>
            <a:ext cx="720600" cy="2503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9"/>
          <p:cNvSpPr txBox="1">
            <a:spLocks noGrp="1"/>
          </p:cNvSpPr>
          <p:nvPr>
            <p:ph type="title"/>
          </p:nvPr>
        </p:nvSpPr>
        <p:spPr>
          <a:xfrm>
            <a:off x="1831400" y="4405275"/>
            <a:ext cx="23772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Red bar is SPRAY </a:t>
            </a:r>
            <a:endParaRPr>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80"/>
          <p:cNvSpPr txBox="1">
            <a:spLocks noGrp="1"/>
          </p:cNvSpPr>
          <p:nvPr>
            <p:ph type="title"/>
          </p:nvPr>
        </p:nvSpPr>
        <p:spPr>
          <a:xfrm>
            <a:off x="241175" y="1508943"/>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212121"/>
                </a:solidFill>
              </a:rPr>
              <a:t>Insights</a:t>
            </a:r>
            <a:endParaRPr sz="6000">
              <a:solidFill>
                <a:srgbClr val="212121"/>
              </a:solidFill>
            </a:endParaRPr>
          </a:p>
        </p:txBody>
      </p:sp>
      <p:pic>
        <p:nvPicPr>
          <p:cNvPr id="965" name="Google Shape;965;p80"/>
          <p:cNvPicPr preferRelativeResize="0"/>
          <p:nvPr/>
        </p:nvPicPr>
        <p:blipFill>
          <a:blip r:embed="rId3">
            <a:alphaModFix/>
          </a:blip>
          <a:stretch>
            <a:fillRect/>
          </a:stretch>
        </p:blipFill>
        <p:spPr>
          <a:xfrm>
            <a:off x="0" y="938462"/>
            <a:ext cx="4694305" cy="2504576"/>
          </a:xfrm>
          <a:prstGeom prst="rect">
            <a:avLst/>
          </a:prstGeom>
          <a:noFill/>
          <a:ln>
            <a:noFill/>
          </a:ln>
        </p:spPr>
      </p:pic>
      <p:sp>
        <p:nvSpPr>
          <p:cNvPr id="966" name="Google Shape;966;p80"/>
          <p:cNvSpPr/>
          <p:nvPr/>
        </p:nvSpPr>
        <p:spPr>
          <a:xfrm flipH="1">
            <a:off x="4302868" y="395902"/>
            <a:ext cx="441396" cy="599292"/>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0"/>
          <p:cNvSpPr/>
          <p:nvPr/>
        </p:nvSpPr>
        <p:spPr>
          <a:xfrm rot="1147184">
            <a:off x="3368199" y="239661"/>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0"/>
          <p:cNvSpPr txBox="1">
            <a:spLocks noGrp="1"/>
          </p:cNvSpPr>
          <p:nvPr>
            <p:ph type="title" idx="4294967295"/>
          </p:nvPr>
        </p:nvSpPr>
        <p:spPr>
          <a:xfrm>
            <a:off x="263400" y="3440750"/>
            <a:ext cx="86172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chemeClr val="accent1"/>
                </a:solidFill>
              </a:rPr>
              <a:t>August</a:t>
            </a:r>
            <a:r>
              <a:rPr lang="en" sz="4000">
                <a:solidFill>
                  <a:schemeClr val="accent1"/>
                </a:solidFill>
              </a:rPr>
              <a:t> </a:t>
            </a:r>
            <a:r>
              <a:rPr lang="en" sz="3000">
                <a:solidFill>
                  <a:schemeClr val="accent1"/>
                </a:solidFill>
              </a:rPr>
              <a:t>has the </a:t>
            </a:r>
            <a:endParaRPr sz="3000">
              <a:solidFill>
                <a:schemeClr val="accent1"/>
              </a:solidFill>
            </a:endParaRPr>
          </a:p>
          <a:p>
            <a:pPr marL="0" lvl="0" indent="0" algn="ctr" rtl="0">
              <a:spcBef>
                <a:spcPts val="0"/>
              </a:spcBef>
              <a:spcAft>
                <a:spcPts val="0"/>
              </a:spcAft>
              <a:buNone/>
            </a:pPr>
            <a:r>
              <a:rPr lang="en" sz="4000"/>
              <a:t>most mosquitoes caught</a:t>
            </a:r>
            <a:r>
              <a:rPr lang="en" sz="3000">
                <a:solidFill>
                  <a:schemeClr val="accent1"/>
                </a:solidFill>
              </a:rPr>
              <a:t> and  </a:t>
            </a:r>
            <a:r>
              <a:rPr lang="en" sz="4000"/>
              <a:t>most WNV Present </a:t>
            </a:r>
            <a:endParaRPr sz="4000"/>
          </a:p>
        </p:txBody>
      </p:sp>
      <p:grpSp>
        <p:nvGrpSpPr>
          <p:cNvPr id="969" name="Google Shape;969;p80"/>
          <p:cNvGrpSpPr/>
          <p:nvPr/>
        </p:nvGrpSpPr>
        <p:grpSpPr>
          <a:xfrm>
            <a:off x="3573116" y="538278"/>
            <a:ext cx="926534" cy="758497"/>
            <a:chOff x="4667016" y="2270203"/>
            <a:chExt cx="926534" cy="758497"/>
          </a:xfrm>
        </p:grpSpPr>
        <p:sp>
          <p:nvSpPr>
            <p:cNvPr id="970" name="Google Shape;970;p80"/>
            <p:cNvSpPr/>
            <p:nvPr/>
          </p:nvSpPr>
          <p:spPr>
            <a:xfrm rot="674839" flipH="1">
              <a:off x="4719198" y="2333038"/>
              <a:ext cx="703823" cy="604376"/>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sp>
          <p:nvSpPr>
            <p:cNvPr id="971" name="Google Shape;971;p80"/>
            <p:cNvSpPr/>
            <p:nvPr/>
          </p:nvSpPr>
          <p:spPr>
            <a:xfrm>
              <a:off x="5026400" y="2840350"/>
              <a:ext cx="265800" cy="687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0"/>
            <p:cNvSpPr/>
            <p:nvPr/>
          </p:nvSpPr>
          <p:spPr>
            <a:xfrm>
              <a:off x="4843400" y="2793101"/>
              <a:ext cx="631800" cy="163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0"/>
            <p:cNvSpPr/>
            <p:nvPr/>
          </p:nvSpPr>
          <p:spPr>
            <a:xfrm>
              <a:off x="4772000" y="2793100"/>
              <a:ext cx="774600" cy="2001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0"/>
            <p:cNvSpPr/>
            <p:nvPr/>
          </p:nvSpPr>
          <p:spPr>
            <a:xfrm>
              <a:off x="4725050" y="2757500"/>
              <a:ext cx="868500" cy="271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5" name="Google Shape;975;p80"/>
          <p:cNvPicPr preferRelativeResize="0"/>
          <p:nvPr/>
        </p:nvPicPr>
        <p:blipFill>
          <a:blip r:embed="rId4">
            <a:alphaModFix/>
          </a:blip>
          <a:stretch>
            <a:fillRect/>
          </a:stretch>
        </p:blipFill>
        <p:spPr>
          <a:xfrm>
            <a:off x="4602077" y="938600"/>
            <a:ext cx="4694322" cy="2504600"/>
          </a:xfrm>
          <a:prstGeom prst="rect">
            <a:avLst/>
          </a:prstGeom>
          <a:noFill/>
          <a:ln>
            <a:noFill/>
          </a:ln>
        </p:spPr>
      </p:pic>
      <p:sp>
        <p:nvSpPr>
          <p:cNvPr id="976" name="Google Shape;976;p80"/>
          <p:cNvSpPr/>
          <p:nvPr/>
        </p:nvSpPr>
        <p:spPr>
          <a:xfrm>
            <a:off x="2290975" y="1404900"/>
            <a:ext cx="829800" cy="190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0"/>
          <p:cNvSpPr txBox="1">
            <a:spLocks noGrp="1"/>
          </p:cNvSpPr>
          <p:nvPr>
            <p:ph type="title"/>
          </p:nvPr>
        </p:nvSpPr>
        <p:spPr>
          <a:xfrm>
            <a:off x="241175" y="3219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Insights</a:t>
            </a:r>
            <a:endParaRPr sz="4000">
              <a:solidFill>
                <a:schemeClr val="accent1"/>
              </a:solidFill>
            </a:endParaRPr>
          </a:p>
        </p:txBody>
      </p:sp>
      <p:sp>
        <p:nvSpPr>
          <p:cNvPr id="978" name="Google Shape;978;p80"/>
          <p:cNvSpPr/>
          <p:nvPr/>
        </p:nvSpPr>
        <p:spPr>
          <a:xfrm>
            <a:off x="6862975" y="1328700"/>
            <a:ext cx="829800" cy="190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1"/>
          <p:cNvSpPr txBox="1">
            <a:spLocks noGrp="1"/>
          </p:cNvSpPr>
          <p:nvPr>
            <p:ph type="title"/>
          </p:nvPr>
        </p:nvSpPr>
        <p:spPr>
          <a:xfrm>
            <a:off x="241175" y="321900"/>
            <a:ext cx="74715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Insights</a:t>
            </a:r>
            <a:endParaRPr sz="4000">
              <a:solidFill>
                <a:schemeClr val="accent1"/>
              </a:solidFill>
            </a:endParaRPr>
          </a:p>
        </p:txBody>
      </p:sp>
      <p:sp>
        <p:nvSpPr>
          <p:cNvPr id="984" name="Google Shape;984;p81"/>
          <p:cNvSpPr/>
          <p:nvPr/>
        </p:nvSpPr>
        <p:spPr>
          <a:xfrm rot="1147184" flipH="1">
            <a:off x="5308939" y="521926"/>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1"/>
          <p:cNvSpPr/>
          <p:nvPr/>
        </p:nvSpPr>
        <p:spPr>
          <a:xfrm rot="1147184">
            <a:off x="4440536" y="315861"/>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6" name="Google Shape;986;p81"/>
          <p:cNvPicPr preferRelativeResize="0"/>
          <p:nvPr/>
        </p:nvPicPr>
        <p:blipFill>
          <a:blip r:embed="rId3">
            <a:alphaModFix/>
          </a:blip>
          <a:stretch>
            <a:fillRect/>
          </a:stretch>
        </p:blipFill>
        <p:spPr>
          <a:xfrm>
            <a:off x="0" y="999150"/>
            <a:ext cx="4312364" cy="2874900"/>
          </a:xfrm>
          <a:prstGeom prst="rect">
            <a:avLst/>
          </a:prstGeom>
          <a:noFill/>
          <a:ln>
            <a:noFill/>
          </a:ln>
        </p:spPr>
      </p:pic>
      <p:pic>
        <p:nvPicPr>
          <p:cNvPr id="987" name="Google Shape;987;p81"/>
          <p:cNvPicPr preferRelativeResize="0"/>
          <p:nvPr/>
        </p:nvPicPr>
        <p:blipFill>
          <a:blip r:embed="rId4">
            <a:alphaModFix/>
          </a:blip>
          <a:stretch>
            <a:fillRect/>
          </a:stretch>
        </p:blipFill>
        <p:spPr>
          <a:xfrm>
            <a:off x="4954475" y="999150"/>
            <a:ext cx="4312350" cy="2874900"/>
          </a:xfrm>
          <a:prstGeom prst="rect">
            <a:avLst/>
          </a:prstGeom>
          <a:noFill/>
          <a:ln>
            <a:noFill/>
          </a:ln>
        </p:spPr>
      </p:pic>
      <p:grpSp>
        <p:nvGrpSpPr>
          <p:cNvPr id="988" name="Google Shape;988;p81"/>
          <p:cNvGrpSpPr/>
          <p:nvPr/>
        </p:nvGrpSpPr>
        <p:grpSpPr>
          <a:xfrm>
            <a:off x="4571991" y="659628"/>
            <a:ext cx="926534" cy="758497"/>
            <a:chOff x="4667016" y="2270203"/>
            <a:chExt cx="926534" cy="758497"/>
          </a:xfrm>
        </p:grpSpPr>
        <p:sp>
          <p:nvSpPr>
            <p:cNvPr id="989" name="Google Shape;989;p81"/>
            <p:cNvSpPr/>
            <p:nvPr/>
          </p:nvSpPr>
          <p:spPr>
            <a:xfrm rot="674839" flipH="1">
              <a:off x="4719198" y="2333038"/>
              <a:ext cx="703823" cy="604376"/>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sp>
          <p:nvSpPr>
            <p:cNvPr id="990" name="Google Shape;990;p81"/>
            <p:cNvSpPr/>
            <p:nvPr/>
          </p:nvSpPr>
          <p:spPr>
            <a:xfrm>
              <a:off x="5026400" y="2840350"/>
              <a:ext cx="265800" cy="687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1"/>
            <p:cNvSpPr/>
            <p:nvPr/>
          </p:nvSpPr>
          <p:spPr>
            <a:xfrm>
              <a:off x="4843400" y="2793101"/>
              <a:ext cx="631800" cy="163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1"/>
            <p:cNvSpPr/>
            <p:nvPr/>
          </p:nvSpPr>
          <p:spPr>
            <a:xfrm>
              <a:off x="4772000" y="2793100"/>
              <a:ext cx="774600" cy="2001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1"/>
            <p:cNvSpPr/>
            <p:nvPr/>
          </p:nvSpPr>
          <p:spPr>
            <a:xfrm>
              <a:off x="4725050" y="2757500"/>
              <a:ext cx="868500" cy="271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81"/>
          <p:cNvSpPr txBox="1">
            <a:spLocks noGrp="1"/>
          </p:cNvSpPr>
          <p:nvPr>
            <p:ph type="title" idx="4294967295"/>
          </p:nvPr>
        </p:nvSpPr>
        <p:spPr>
          <a:xfrm>
            <a:off x="66538" y="3768825"/>
            <a:ext cx="41793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a:t>4</a:t>
            </a:r>
            <a:r>
              <a:rPr lang="en" sz="4000">
                <a:solidFill>
                  <a:schemeClr val="accent1"/>
                </a:solidFill>
              </a:rPr>
              <a:t> </a:t>
            </a:r>
            <a:r>
              <a:rPr lang="en" sz="3000">
                <a:solidFill>
                  <a:schemeClr val="accent1"/>
                </a:solidFill>
              </a:rPr>
              <a:t>species of mosquitoes caught in chicago</a:t>
            </a:r>
            <a:endParaRPr sz="3000">
              <a:solidFill>
                <a:schemeClr val="accent1"/>
              </a:solidFill>
            </a:endParaRPr>
          </a:p>
        </p:txBody>
      </p:sp>
      <p:sp>
        <p:nvSpPr>
          <p:cNvPr id="995" name="Google Shape;995;p81"/>
          <p:cNvSpPr txBox="1">
            <a:spLocks noGrp="1"/>
          </p:cNvSpPr>
          <p:nvPr>
            <p:ph type="title" idx="4294967295"/>
          </p:nvPr>
        </p:nvSpPr>
        <p:spPr>
          <a:xfrm>
            <a:off x="5021000" y="3768825"/>
            <a:ext cx="4179300" cy="114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1"/>
                </a:solidFill>
              </a:rPr>
              <a:t>ONLY </a:t>
            </a:r>
            <a:r>
              <a:rPr lang="en" sz="4500"/>
              <a:t>2</a:t>
            </a:r>
            <a:r>
              <a:rPr lang="en" sz="4000">
                <a:solidFill>
                  <a:schemeClr val="accent1"/>
                </a:solidFill>
              </a:rPr>
              <a:t> </a:t>
            </a:r>
            <a:r>
              <a:rPr lang="en" sz="3000">
                <a:solidFill>
                  <a:schemeClr val="accent1"/>
                </a:solidFill>
              </a:rPr>
              <a:t>species of mosquitoes carries west nile virus</a:t>
            </a:r>
            <a:endParaRPr sz="3000">
              <a:solidFill>
                <a:schemeClr val="accent1"/>
              </a:solidFill>
            </a:endParaRPr>
          </a:p>
        </p:txBody>
      </p:sp>
      <p:sp>
        <p:nvSpPr>
          <p:cNvPr id="996" name="Google Shape;996;p81"/>
          <p:cNvSpPr/>
          <p:nvPr/>
        </p:nvSpPr>
        <p:spPr>
          <a:xfrm>
            <a:off x="168975" y="1913625"/>
            <a:ext cx="1326900" cy="943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1"/>
          <p:cNvSpPr/>
          <p:nvPr/>
        </p:nvSpPr>
        <p:spPr>
          <a:xfrm>
            <a:off x="168975" y="3051300"/>
            <a:ext cx="1326900" cy="286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1"/>
          <p:cNvSpPr/>
          <p:nvPr/>
        </p:nvSpPr>
        <p:spPr>
          <a:xfrm>
            <a:off x="5090500" y="1878600"/>
            <a:ext cx="1326900" cy="758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pic>
        <p:nvPicPr>
          <p:cNvPr id="1003" name="Google Shape;1003;p82"/>
          <p:cNvPicPr preferRelativeResize="0"/>
          <p:nvPr/>
        </p:nvPicPr>
        <p:blipFill>
          <a:blip r:embed="rId3">
            <a:alphaModFix/>
          </a:blip>
          <a:stretch>
            <a:fillRect/>
          </a:stretch>
        </p:blipFill>
        <p:spPr>
          <a:xfrm>
            <a:off x="0" y="898023"/>
            <a:ext cx="6518070" cy="3910850"/>
          </a:xfrm>
          <a:prstGeom prst="rect">
            <a:avLst/>
          </a:prstGeom>
          <a:noFill/>
          <a:ln>
            <a:noFill/>
          </a:ln>
        </p:spPr>
      </p:pic>
      <p:sp>
        <p:nvSpPr>
          <p:cNvPr id="1004" name="Google Shape;1004;p82"/>
          <p:cNvSpPr txBox="1">
            <a:spLocks noGrp="1"/>
          </p:cNvSpPr>
          <p:nvPr>
            <p:ph type="title"/>
          </p:nvPr>
        </p:nvSpPr>
        <p:spPr>
          <a:xfrm>
            <a:off x="241175" y="321900"/>
            <a:ext cx="58167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Derived Insights</a:t>
            </a:r>
            <a:endParaRPr sz="4000">
              <a:solidFill>
                <a:schemeClr val="accent1"/>
              </a:solidFill>
            </a:endParaRPr>
          </a:p>
        </p:txBody>
      </p:sp>
      <p:sp>
        <p:nvSpPr>
          <p:cNvPr id="1005" name="Google Shape;1005;p82"/>
          <p:cNvSpPr/>
          <p:nvPr/>
        </p:nvSpPr>
        <p:spPr>
          <a:xfrm rot="-128513" flipH="1">
            <a:off x="5342201" y="535813"/>
            <a:ext cx="385776" cy="564369"/>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2"/>
          <p:cNvSpPr/>
          <p:nvPr/>
        </p:nvSpPr>
        <p:spPr>
          <a:xfrm rot="1147184">
            <a:off x="4379111" y="495211"/>
            <a:ext cx="385781" cy="564378"/>
          </a:xfrm>
          <a:prstGeom prst="lightningBol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82"/>
          <p:cNvGrpSpPr/>
          <p:nvPr/>
        </p:nvGrpSpPr>
        <p:grpSpPr>
          <a:xfrm>
            <a:off x="4571991" y="721803"/>
            <a:ext cx="926534" cy="758497"/>
            <a:chOff x="4667016" y="2270203"/>
            <a:chExt cx="926534" cy="758497"/>
          </a:xfrm>
        </p:grpSpPr>
        <p:sp>
          <p:nvSpPr>
            <p:cNvPr id="1008" name="Google Shape;1008;p82"/>
            <p:cNvSpPr/>
            <p:nvPr/>
          </p:nvSpPr>
          <p:spPr>
            <a:xfrm rot="674839" flipH="1">
              <a:off x="4719198" y="2333038"/>
              <a:ext cx="703823" cy="604376"/>
            </a:xfrm>
            <a:custGeom>
              <a:avLst/>
              <a:gdLst/>
              <a:ahLst/>
              <a:cxnLst/>
              <a:rect l="l" t="t" r="r" b="b"/>
              <a:pathLst>
                <a:path w="68212" h="58574" extrusionOk="0">
                  <a:moveTo>
                    <a:pt x="44805" y="13631"/>
                  </a:moveTo>
                  <a:lnTo>
                    <a:pt x="44805" y="13631"/>
                  </a:lnTo>
                  <a:cubicBezTo>
                    <a:pt x="44516" y="14549"/>
                    <a:pt x="43510" y="16938"/>
                    <a:pt x="42680" y="18837"/>
                  </a:cubicBezTo>
                  <a:cubicBezTo>
                    <a:pt x="42215" y="18586"/>
                    <a:pt x="41737" y="18321"/>
                    <a:pt x="41221" y="18032"/>
                  </a:cubicBezTo>
                  <a:cubicBezTo>
                    <a:pt x="42504" y="16636"/>
                    <a:pt x="43698" y="15165"/>
                    <a:pt x="44805" y="13631"/>
                  </a:cubicBezTo>
                  <a:close/>
                  <a:moveTo>
                    <a:pt x="40718" y="18573"/>
                  </a:moveTo>
                  <a:lnTo>
                    <a:pt x="42378" y="19516"/>
                  </a:lnTo>
                  <a:cubicBezTo>
                    <a:pt x="42126" y="20107"/>
                    <a:pt x="41900" y="20623"/>
                    <a:pt x="41737" y="20987"/>
                  </a:cubicBezTo>
                  <a:lnTo>
                    <a:pt x="41447" y="21289"/>
                  </a:lnTo>
                  <a:cubicBezTo>
                    <a:pt x="40618" y="21025"/>
                    <a:pt x="39813" y="20723"/>
                    <a:pt x="39033" y="20359"/>
                  </a:cubicBezTo>
                  <a:cubicBezTo>
                    <a:pt x="39574" y="19805"/>
                    <a:pt x="40140" y="19214"/>
                    <a:pt x="40718" y="18573"/>
                  </a:cubicBezTo>
                  <a:close/>
                  <a:moveTo>
                    <a:pt x="43107" y="21679"/>
                  </a:moveTo>
                  <a:lnTo>
                    <a:pt x="43409" y="22660"/>
                  </a:lnTo>
                  <a:cubicBezTo>
                    <a:pt x="42969" y="22660"/>
                    <a:pt x="42491" y="22672"/>
                    <a:pt x="41988" y="22685"/>
                  </a:cubicBezTo>
                  <a:cubicBezTo>
                    <a:pt x="42378" y="22320"/>
                    <a:pt x="42743" y="21981"/>
                    <a:pt x="43107" y="21679"/>
                  </a:cubicBezTo>
                  <a:close/>
                  <a:moveTo>
                    <a:pt x="38467" y="20937"/>
                  </a:moveTo>
                  <a:cubicBezTo>
                    <a:pt x="39222" y="21339"/>
                    <a:pt x="39964" y="21754"/>
                    <a:pt x="40643" y="22132"/>
                  </a:cubicBezTo>
                  <a:lnTo>
                    <a:pt x="40102" y="22723"/>
                  </a:lnTo>
                  <a:cubicBezTo>
                    <a:pt x="39272" y="22748"/>
                    <a:pt x="38429" y="22773"/>
                    <a:pt x="37637" y="22798"/>
                  </a:cubicBezTo>
                  <a:cubicBezTo>
                    <a:pt x="37713" y="22358"/>
                    <a:pt x="37788" y="21930"/>
                    <a:pt x="37889" y="21515"/>
                  </a:cubicBezTo>
                  <a:cubicBezTo>
                    <a:pt x="38077" y="21327"/>
                    <a:pt x="38266" y="21138"/>
                    <a:pt x="38467" y="20937"/>
                  </a:cubicBezTo>
                  <a:close/>
                  <a:moveTo>
                    <a:pt x="32783" y="17856"/>
                  </a:moveTo>
                  <a:cubicBezTo>
                    <a:pt x="33286" y="18133"/>
                    <a:pt x="34116" y="18573"/>
                    <a:pt x="35110" y="19114"/>
                  </a:cubicBezTo>
                  <a:lnTo>
                    <a:pt x="33161" y="22848"/>
                  </a:lnTo>
                  <a:lnTo>
                    <a:pt x="32934" y="22811"/>
                  </a:lnTo>
                  <a:cubicBezTo>
                    <a:pt x="32796" y="21163"/>
                    <a:pt x="32746" y="19516"/>
                    <a:pt x="32783" y="17856"/>
                  </a:cubicBezTo>
                  <a:close/>
                  <a:moveTo>
                    <a:pt x="34468" y="31273"/>
                  </a:moveTo>
                  <a:lnTo>
                    <a:pt x="34431" y="31399"/>
                  </a:lnTo>
                  <a:lnTo>
                    <a:pt x="34431" y="31311"/>
                  </a:lnTo>
                  <a:lnTo>
                    <a:pt x="34468" y="31273"/>
                  </a:lnTo>
                  <a:close/>
                  <a:moveTo>
                    <a:pt x="22384" y="23678"/>
                  </a:moveTo>
                  <a:cubicBezTo>
                    <a:pt x="22384" y="23678"/>
                    <a:pt x="22975" y="23942"/>
                    <a:pt x="24547" y="26344"/>
                  </a:cubicBezTo>
                  <a:cubicBezTo>
                    <a:pt x="25012" y="27061"/>
                    <a:pt x="25402" y="27677"/>
                    <a:pt x="25729" y="28180"/>
                  </a:cubicBezTo>
                  <a:cubicBezTo>
                    <a:pt x="25779" y="29526"/>
                    <a:pt x="26433" y="30770"/>
                    <a:pt x="27502" y="31563"/>
                  </a:cubicBezTo>
                  <a:cubicBezTo>
                    <a:pt x="26999" y="31802"/>
                    <a:pt x="26559" y="32154"/>
                    <a:pt x="26232" y="32619"/>
                  </a:cubicBezTo>
                  <a:cubicBezTo>
                    <a:pt x="26144" y="32556"/>
                    <a:pt x="26056" y="32493"/>
                    <a:pt x="25968" y="32418"/>
                  </a:cubicBezTo>
                  <a:lnTo>
                    <a:pt x="25679" y="32179"/>
                  </a:lnTo>
                  <a:lnTo>
                    <a:pt x="25415" y="31915"/>
                  </a:lnTo>
                  <a:cubicBezTo>
                    <a:pt x="25327" y="31827"/>
                    <a:pt x="25226" y="31739"/>
                    <a:pt x="25150" y="31638"/>
                  </a:cubicBezTo>
                  <a:lnTo>
                    <a:pt x="24912" y="31336"/>
                  </a:lnTo>
                  <a:cubicBezTo>
                    <a:pt x="24824" y="31248"/>
                    <a:pt x="24748" y="31148"/>
                    <a:pt x="24673" y="31047"/>
                  </a:cubicBezTo>
                  <a:lnTo>
                    <a:pt x="24471" y="30745"/>
                  </a:lnTo>
                  <a:cubicBezTo>
                    <a:pt x="24333" y="30557"/>
                    <a:pt x="24207" y="30356"/>
                    <a:pt x="24094" y="30154"/>
                  </a:cubicBezTo>
                  <a:lnTo>
                    <a:pt x="23792" y="29614"/>
                  </a:lnTo>
                  <a:cubicBezTo>
                    <a:pt x="23717" y="29450"/>
                    <a:pt x="23629" y="29299"/>
                    <a:pt x="23566" y="29136"/>
                  </a:cubicBezTo>
                  <a:cubicBezTo>
                    <a:pt x="23503" y="28997"/>
                    <a:pt x="23440" y="28872"/>
                    <a:pt x="23403" y="28759"/>
                  </a:cubicBezTo>
                  <a:lnTo>
                    <a:pt x="23252" y="28444"/>
                  </a:lnTo>
                  <a:lnTo>
                    <a:pt x="23252" y="28444"/>
                  </a:lnTo>
                  <a:cubicBezTo>
                    <a:pt x="23252" y="28444"/>
                    <a:pt x="23302" y="28558"/>
                    <a:pt x="23377" y="28771"/>
                  </a:cubicBezTo>
                  <a:lnTo>
                    <a:pt x="23528" y="29148"/>
                  </a:lnTo>
                  <a:cubicBezTo>
                    <a:pt x="23591" y="29299"/>
                    <a:pt x="23642" y="29463"/>
                    <a:pt x="23730" y="29639"/>
                  </a:cubicBezTo>
                  <a:lnTo>
                    <a:pt x="24006" y="30217"/>
                  </a:lnTo>
                  <a:cubicBezTo>
                    <a:pt x="24107" y="30418"/>
                    <a:pt x="24220" y="30632"/>
                    <a:pt x="24346" y="30833"/>
                  </a:cubicBezTo>
                  <a:lnTo>
                    <a:pt x="24534" y="31148"/>
                  </a:lnTo>
                  <a:cubicBezTo>
                    <a:pt x="24597" y="31248"/>
                    <a:pt x="24685" y="31349"/>
                    <a:pt x="24748" y="31462"/>
                  </a:cubicBezTo>
                  <a:lnTo>
                    <a:pt x="24987" y="31776"/>
                  </a:lnTo>
                  <a:cubicBezTo>
                    <a:pt x="25062" y="31877"/>
                    <a:pt x="25150" y="31965"/>
                    <a:pt x="25239" y="32066"/>
                  </a:cubicBezTo>
                  <a:lnTo>
                    <a:pt x="25503" y="32367"/>
                  </a:lnTo>
                  <a:lnTo>
                    <a:pt x="25792" y="32632"/>
                  </a:lnTo>
                  <a:cubicBezTo>
                    <a:pt x="25880" y="32707"/>
                    <a:pt x="25968" y="32782"/>
                    <a:pt x="26068" y="32845"/>
                  </a:cubicBezTo>
                  <a:cubicBezTo>
                    <a:pt x="25980" y="32996"/>
                    <a:pt x="25918" y="33160"/>
                    <a:pt x="25855" y="33311"/>
                  </a:cubicBezTo>
                  <a:cubicBezTo>
                    <a:pt x="25729" y="33311"/>
                    <a:pt x="25591" y="33348"/>
                    <a:pt x="25415" y="33348"/>
                  </a:cubicBezTo>
                  <a:lnTo>
                    <a:pt x="25150" y="33348"/>
                  </a:lnTo>
                  <a:lnTo>
                    <a:pt x="24849" y="33323"/>
                  </a:lnTo>
                  <a:lnTo>
                    <a:pt x="24698" y="33311"/>
                  </a:lnTo>
                  <a:lnTo>
                    <a:pt x="24534" y="33298"/>
                  </a:lnTo>
                  <a:lnTo>
                    <a:pt x="24195" y="33235"/>
                  </a:lnTo>
                  <a:lnTo>
                    <a:pt x="23830" y="33160"/>
                  </a:lnTo>
                  <a:cubicBezTo>
                    <a:pt x="23780" y="33147"/>
                    <a:pt x="23717" y="33135"/>
                    <a:pt x="23654" y="33109"/>
                  </a:cubicBezTo>
                  <a:lnTo>
                    <a:pt x="23465" y="33059"/>
                  </a:lnTo>
                  <a:lnTo>
                    <a:pt x="23088" y="32933"/>
                  </a:lnTo>
                  <a:lnTo>
                    <a:pt x="22698" y="32782"/>
                  </a:lnTo>
                  <a:lnTo>
                    <a:pt x="22510" y="32694"/>
                  </a:lnTo>
                  <a:cubicBezTo>
                    <a:pt x="22447" y="32669"/>
                    <a:pt x="22384" y="32632"/>
                    <a:pt x="22321" y="32606"/>
                  </a:cubicBezTo>
                  <a:lnTo>
                    <a:pt x="21944" y="32405"/>
                  </a:lnTo>
                  <a:cubicBezTo>
                    <a:pt x="21705" y="32267"/>
                    <a:pt x="21479" y="32103"/>
                    <a:pt x="21240" y="31953"/>
                  </a:cubicBezTo>
                  <a:lnTo>
                    <a:pt x="20598" y="31450"/>
                  </a:lnTo>
                  <a:lnTo>
                    <a:pt x="20083" y="30947"/>
                  </a:lnTo>
                  <a:cubicBezTo>
                    <a:pt x="20598" y="29412"/>
                    <a:pt x="21152" y="27778"/>
                    <a:pt x="21504" y="26759"/>
                  </a:cubicBezTo>
                  <a:cubicBezTo>
                    <a:pt x="21956" y="25376"/>
                    <a:pt x="22246" y="24257"/>
                    <a:pt x="22384" y="23678"/>
                  </a:cubicBezTo>
                  <a:close/>
                  <a:moveTo>
                    <a:pt x="45067" y="0"/>
                  </a:moveTo>
                  <a:cubicBezTo>
                    <a:pt x="44976" y="0"/>
                    <a:pt x="44920" y="174"/>
                    <a:pt x="45119" y="868"/>
                  </a:cubicBezTo>
                  <a:cubicBezTo>
                    <a:pt x="45283" y="1471"/>
                    <a:pt x="45559" y="2704"/>
                    <a:pt x="45773" y="3974"/>
                  </a:cubicBezTo>
                  <a:cubicBezTo>
                    <a:pt x="45596" y="3914"/>
                    <a:pt x="45415" y="3888"/>
                    <a:pt x="45235" y="3888"/>
                  </a:cubicBezTo>
                  <a:cubicBezTo>
                    <a:pt x="43617" y="3888"/>
                    <a:pt x="41988" y="6036"/>
                    <a:pt x="41988" y="6036"/>
                  </a:cubicBezTo>
                  <a:lnTo>
                    <a:pt x="35399" y="18560"/>
                  </a:lnTo>
                  <a:cubicBezTo>
                    <a:pt x="34632" y="18145"/>
                    <a:pt x="33764" y="17680"/>
                    <a:pt x="32809" y="17152"/>
                  </a:cubicBezTo>
                  <a:cubicBezTo>
                    <a:pt x="32809" y="17152"/>
                    <a:pt x="32362" y="16746"/>
                    <a:pt x="32088" y="16746"/>
                  </a:cubicBezTo>
                  <a:cubicBezTo>
                    <a:pt x="32058" y="16746"/>
                    <a:pt x="32029" y="16751"/>
                    <a:pt x="32004" y="16762"/>
                  </a:cubicBezTo>
                  <a:cubicBezTo>
                    <a:pt x="31752" y="16863"/>
                    <a:pt x="31576" y="17403"/>
                    <a:pt x="31727" y="18083"/>
                  </a:cubicBezTo>
                  <a:cubicBezTo>
                    <a:pt x="31777" y="18271"/>
                    <a:pt x="31853" y="19428"/>
                    <a:pt x="31928" y="20987"/>
                  </a:cubicBezTo>
                  <a:lnTo>
                    <a:pt x="26094" y="8739"/>
                  </a:lnTo>
                  <a:cubicBezTo>
                    <a:pt x="26094" y="8739"/>
                    <a:pt x="24730" y="6800"/>
                    <a:pt x="23325" y="6800"/>
                  </a:cubicBezTo>
                  <a:cubicBezTo>
                    <a:pt x="22623" y="6800"/>
                    <a:pt x="21910" y="7285"/>
                    <a:pt x="21353" y="8739"/>
                  </a:cubicBezTo>
                  <a:cubicBezTo>
                    <a:pt x="20083" y="12084"/>
                    <a:pt x="26458" y="19327"/>
                    <a:pt x="29476" y="22496"/>
                  </a:cubicBezTo>
                  <a:cubicBezTo>
                    <a:pt x="28860" y="22647"/>
                    <a:pt x="28282" y="22936"/>
                    <a:pt x="27791" y="23339"/>
                  </a:cubicBezTo>
                  <a:cubicBezTo>
                    <a:pt x="27464" y="22635"/>
                    <a:pt x="27200" y="21918"/>
                    <a:pt x="26974" y="21188"/>
                  </a:cubicBezTo>
                  <a:cubicBezTo>
                    <a:pt x="26754" y="20337"/>
                    <a:pt x="26512" y="20039"/>
                    <a:pt x="26221" y="20039"/>
                  </a:cubicBezTo>
                  <a:cubicBezTo>
                    <a:pt x="26129" y="20039"/>
                    <a:pt x="26032" y="20068"/>
                    <a:pt x="25930" y="20120"/>
                  </a:cubicBezTo>
                  <a:cubicBezTo>
                    <a:pt x="25515" y="20333"/>
                    <a:pt x="25628" y="21100"/>
                    <a:pt x="25943" y="21591"/>
                  </a:cubicBezTo>
                  <a:cubicBezTo>
                    <a:pt x="26106" y="21842"/>
                    <a:pt x="26483" y="23112"/>
                    <a:pt x="26848" y="24357"/>
                  </a:cubicBezTo>
                  <a:cubicBezTo>
                    <a:pt x="26333" y="25099"/>
                    <a:pt x="25980" y="25954"/>
                    <a:pt x="25817" y="26860"/>
                  </a:cubicBezTo>
                  <a:cubicBezTo>
                    <a:pt x="24748" y="25288"/>
                    <a:pt x="23315" y="23200"/>
                    <a:pt x="23025" y="22886"/>
                  </a:cubicBezTo>
                  <a:cubicBezTo>
                    <a:pt x="22861" y="22714"/>
                    <a:pt x="22716" y="22648"/>
                    <a:pt x="22594" y="22648"/>
                  </a:cubicBezTo>
                  <a:cubicBezTo>
                    <a:pt x="22353" y="22648"/>
                    <a:pt x="22208" y="22907"/>
                    <a:pt x="22208" y="23100"/>
                  </a:cubicBezTo>
                  <a:lnTo>
                    <a:pt x="22208" y="23188"/>
                  </a:lnTo>
                  <a:cubicBezTo>
                    <a:pt x="21743" y="24169"/>
                    <a:pt x="21353" y="25175"/>
                    <a:pt x="21064" y="26218"/>
                  </a:cubicBezTo>
                  <a:cubicBezTo>
                    <a:pt x="20875" y="26923"/>
                    <a:pt x="20246" y="28746"/>
                    <a:pt x="19655" y="30494"/>
                  </a:cubicBezTo>
                  <a:lnTo>
                    <a:pt x="19580" y="30418"/>
                  </a:lnTo>
                  <a:cubicBezTo>
                    <a:pt x="19454" y="30267"/>
                    <a:pt x="19328" y="30117"/>
                    <a:pt x="19215" y="29953"/>
                  </a:cubicBezTo>
                  <a:lnTo>
                    <a:pt x="18964" y="29588"/>
                  </a:lnTo>
                  <a:lnTo>
                    <a:pt x="18737" y="29262"/>
                  </a:lnTo>
                  <a:lnTo>
                    <a:pt x="18737" y="29262"/>
                  </a:lnTo>
                  <a:cubicBezTo>
                    <a:pt x="18737" y="29262"/>
                    <a:pt x="18813" y="29387"/>
                    <a:pt x="18951" y="29601"/>
                  </a:cubicBezTo>
                  <a:lnTo>
                    <a:pt x="19177" y="29978"/>
                  </a:lnTo>
                  <a:cubicBezTo>
                    <a:pt x="19291" y="30142"/>
                    <a:pt x="19404" y="30305"/>
                    <a:pt x="19517" y="30456"/>
                  </a:cubicBezTo>
                  <a:lnTo>
                    <a:pt x="19618" y="30582"/>
                  </a:lnTo>
                  <a:cubicBezTo>
                    <a:pt x="19115" y="32078"/>
                    <a:pt x="18624" y="33499"/>
                    <a:pt x="18436" y="34078"/>
                  </a:cubicBezTo>
                  <a:cubicBezTo>
                    <a:pt x="18046" y="35360"/>
                    <a:pt x="17467" y="36115"/>
                    <a:pt x="17480" y="36303"/>
                  </a:cubicBezTo>
                  <a:cubicBezTo>
                    <a:pt x="17492" y="36316"/>
                    <a:pt x="17492" y="36329"/>
                    <a:pt x="17505" y="36354"/>
                  </a:cubicBezTo>
                  <a:cubicBezTo>
                    <a:pt x="17040" y="36945"/>
                    <a:pt x="16260" y="37875"/>
                    <a:pt x="15028" y="39334"/>
                  </a:cubicBezTo>
                  <a:cubicBezTo>
                    <a:pt x="11205" y="43987"/>
                    <a:pt x="8024" y="47281"/>
                    <a:pt x="5534" y="48614"/>
                  </a:cubicBezTo>
                  <a:cubicBezTo>
                    <a:pt x="4354" y="49299"/>
                    <a:pt x="2908" y="49573"/>
                    <a:pt x="1747" y="49573"/>
                  </a:cubicBezTo>
                  <a:cubicBezTo>
                    <a:pt x="1671" y="49573"/>
                    <a:pt x="1596" y="49572"/>
                    <a:pt x="1522" y="49570"/>
                  </a:cubicBezTo>
                  <a:cubicBezTo>
                    <a:pt x="1385" y="49580"/>
                    <a:pt x="1259" y="49584"/>
                    <a:pt x="1144" y="49584"/>
                  </a:cubicBezTo>
                  <a:cubicBezTo>
                    <a:pt x="630" y="49584"/>
                    <a:pt x="329" y="49502"/>
                    <a:pt x="165" y="49502"/>
                  </a:cubicBezTo>
                  <a:cubicBezTo>
                    <a:pt x="46" y="49502"/>
                    <a:pt x="1" y="49546"/>
                    <a:pt x="1" y="49696"/>
                  </a:cubicBezTo>
                  <a:cubicBezTo>
                    <a:pt x="1" y="49898"/>
                    <a:pt x="657" y="50142"/>
                    <a:pt x="1692" y="50142"/>
                  </a:cubicBezTo>
                  <a:cubicBezTo>
                    <a:pt x="2713" y="50142"/>
                    <a:pt x="4104" y="49904"/>
                    <a:pt x="5597" y="49155"/>
                  </a:cubicBezTo>
                  <a:cubicBezTo>
                    <a:pt x="8464" y="47671"/>
                    <a:pt x="10727" y="44993"/>
                    <a:pt x="14990" y="40302"/>
                  </a:cubicBezTo>
                  <a:cubicBezTo>
                    <a:pt x="16813" y="38290"/>
                    <a:pt x="17606" y="37259"/>
                    <a:pt x="17958" y="36731"/>
                  </a:cubicBezTo>
                  <a:cubicBezTo>
                    <a:pt x="18071" y="36819"/>
                    <a:pt x="18197" y="36882"/>
                    <a:pt x="18335" y="36920"/>
                  </a:cubicBezTo>
                  <a:cubicBezTo>
                    <a:pt x="18410" y="36894"/>
                    <a:pt x="18687" y="35574"/>
                    <a:pt x="18913" y="34581"/>
                  </a:cubicBezTo>
                  <a:cubicBezTo>
                    <a:pt x="19039" y="34090"/>
                    <a:pt x="19504" y="32657"/>
                    <a:pt x="20020" y="31085"/>
                  </a:cubicBezTo>
                  <a:lnTo>
                    <a:pt x="20473" y="31575"/>
                  </a:lnTo>
                  <a:lnTo>
                    <a:pt x="21101" y="32129"/>
                  </a:lnTo>
                  <a:cubicBezTo>
                    <a:pt x="21340" y="32279"/>
                    <a:pt x="21567" y="32468"/>
                    <a:pt x="21806" y="32619"/>
                  </a:cubicBezTo>
                  <a:lnTo>
                    <a:pt x="22183" y="32845"/>
                  </a:lnTo>
                  <a:cubicBezTo>
                    <a:pt x="22246" y="32883"/>
                    <a:pt x="22309" y="32921"/>
                    <a:pt x="22371" y="32958"/>
                  </a:cubicBezTo>
                  <a:lnTo>
                    <a:pt x="22573" y="33047"/>
                  </a:lnTo>
                  <a:lnTo>
                    <a:pt x="22950" y="33223"/>
                  </a:lnTo>
                  <a:lnTo>
                    <a:pt x="23340" y="33373"/>
                  </a:lnTo>
                  <a:lnTo>
                    <a:pt x="23528" y="33449"/>
                  </a:lnTo>
                  <a:cubicBezTo>
                    <a:pt x="23591" y="33461"/>
                    <a:pt x="23667" y="33487"/>
                    <a:pt x="23730" y="33499"/>
                  </a:cubicBezTo>
                  <a:lnTo>
                    <a:pt x="24094" y="33612"/>
                  </a:lnTo>
                  <a:lnTo>
                    <a:pt x="24459" y="33675"/>
                  </a:lnTo>
                  <a:lnTo>
                    <a:pt x="24622" y="33713"/>
                  </a:lnTo>
                  <a:lnTo>
                    <a:pt x="24798" y="33738"/>
                  </a:lnTo>
                  <a:cubicBezTo>
                    <a:pt x="24899" y="33751"/>
                    <a:pt x="25012" y="33763"/>
                    <a:pt x="25113" y="33776"/>
                  </a:cubicBezTo>
                  <a:lnTo>
                    <a:pt x="25389" y="33801"/>
                  </a:lnTo>
                  <a:cubicBezTo>
                    <a:pt x="25528" y="33814"/>
                    <a:pt x="25641" y="33814"/>
                    <a:pt x="25754" y="33814"/>
                  </a:cubicBezTo>
                  <a:cubicBezTo>
                    <a:pt x="25742" y="33939"/>
                    <a:pt x="25729" y="34052"/>
                    <a:pt x="25742" y="34178"/>
                  </a:cubicBezTo>
                  <a:cubicBezTo>
                    <a:pt x="25804" y="35536"/>
                    <a:pt x="26898" y="35863"/>
                    <a:pt x="26898" y="35863"/>
                  </a:cubicBezTo>
                  <a:cubicBezTo>
                    <a:pt x="26936" y="35888"/>
                    <a:pt x="26974" y="35888"/>
                    <a:pt x="27012" y="35901"/>
                  </a:cubicBezTo>
                  <a:cubicBezTo>
                    <a:pt x="26986" y="36278"/>
                    <a:pt x="26999" y="36643"/>
                    <a:pt x="27049" y="37020"/>
                  </a:cubicBezTo>
                  <a:cubicBezTo>
                    <a:pt x="27200" y="37825"/>
                    <a:pt x="26421" y="38605"/>
                    <a:pt x="26421" y="38605"/>
                  </a:cubicBezTo>
                  <a:cubicBezTo>
                    <a:pt x="26421" y="38605"/>
                    <a:pt x="25792" y="39849"/>
                    <a:pt x="26257" y="40617"/>
                  </a:cubicBezTo>
                  <a:cubicBezTo>
                    <a:pt x="26257" y="40617"/>
                    <a:pt x="21969" y="48853"/>
                    <a:pt x="21755" y="49670"/>
                  </a:cubicBezTo>
                  <a:cubicBezTo>
                    <a:pt x="21671" y="49970"/>
                    <a:pt x="21670" y="50064"/>
                    <a:pt x="21703" y="50064"/>
                  </a:cubicBezTo>
                  <a:cubicBezTo>
                    <a:pt x="21757" y="50064"/>
                    <a:pt x="21906" y="49796"/>
                    <a:pt x="21906" y="49796"/>
                  </a:cubicBezTo>
                  <a:cubicBezTo>
                    <a:pt x="21906" y="49796"/>
                    <a:pt x="26156" y="42000"/>
                    <a:pt x="26949" y="40466"/>
                  </a:cubicBezTo>
                  <a:cubicBezTo>
                    <a:pt x="27540" y="39296"/>
                    <a:pt x="28596" y="37108"/>
                    <a:pt x="29074" y="36090"/>
                  </a:cubicBezTo>
                  <a:cubicBezTo>
                    <a:pt x="29137" y="36090"/>
                    <a:pt x="29187" y="36077"/>
                    <a:pt x="29237" y="36064"/>
                  </a:cubicBezTo>
                  <a:cubicBezTo>
                    <a:pt x="29401" y="36693"/>
                    <a:pt x="29527" y="37322"/>
                    <a:pt x="29615" y="37963"/>
                  </a:cubicBezTo>
                  <a:cubicBezTo>
                    <a:pt x="29677" y="38001"/>
                    <a:pt x="29765" y="38026"/>
                    <a:pt x="29841" y="38026"/>
                  </a:cubicBezTo>
                  <a:cubicBezTo>
                    <a:pt x="29527" y="39510"/>
                    <a:pt x="28898" y="43396"/>
                    <a:pt x="30180" y="45206"/>
                  </a:cubicBezTo>
                  <a:cubicBezTo>
                    <a:pt x="30185" y="45219"/>
                    <a:pt x="30194" y="45225"/>
                    <a:pt x="30204" y="45225"/>
                  </a:cubicBezTo>
                  <a:cubicBezTo>
                    <a:pt x="30222" y="45225"/>
                    <a:pt x="30243" y="45206"/>
                    <a:pt x="30243" y="45181"/>
                  </a:cubicBezTo>
                  <a:cubicBezTo>
                    <a:pt x="30004" y="44439"/>
                    <a:pt x="29325" y="41673"/>
                    <a:pt x="30545" y="37838"/>
                  </a:cubicBezTo>
                  <a:cubicBezTo>
                    <a:pt x="30621" y="37787"/>
                    <a:pt x="30696" y="37724"/>
                    <a:pt x="30771" y="37661"/>
                  </a:cubicBezTo>
                  <a:cubicBezTo>
                    <a:pt x="30771" y="37661"/>
                    <a:pt x="30394" y="36819"/>
                    <a:pt x="30017" y="35649"/>
                  </a:cubicBezTo>
                  <a:cubicBezTo>
                    <a:pt x="30306" y="35373"/>
                    <a:pt x="30520" y="35033"/>
                    <a:pt x="30658" y="34656"/>
                  </a:cubicBezTo>
                  <a:lnTo>
                    <a:pt x="31916" y="33235"/>
                  </a:lnTo>
                  <a:lnTo>
                    <a:pt x="32293" y="32745"/>
                  </a:lnTo>
                  <a:cubicBezTo>
                    <a:pt x="32834" y="32531"/>
                    <a:pt x="33337" y="32242"/>
                    <a:pt x="33802" y="31890"/>
                  </a:cubicBezTo>
                  <a:lnTo>
                    <a:pt x="33802" y="31890"/>
                  </a:lnTo>
                  <a:cubicBezTo>
                    <a:pt x="33890" y="35687"/>
                    <a:pt x="33689" y="41157"/>
                    <a:pt x="33714" y="41270"/>
                  </a:cubicBezTo>
                  <a:cubicBezTo>
                    <a:pt x="33727" y="41308"/>
                    <a:pt x="33802" y="41333"/>
                    <a:pt x="33903" y="41346"/>
                  </a:cubicBezTo>
                  <a:cubicBezTo>
                    <a:pt x="33714" y="43848"/>
                    <a:pt x="33374" y="48840"/>
                    <a:pt x="33312" y="49872"/>
                  </a:cubicBezTo>
                  <a:cubicBezTo>
                    <a:pt x="33299" y="49985"/>
                    <a:pt x="33387" y="50073"/>
                    <a:pt x="33488" y="50085"/>
                  </a:cubicBezTo>
                  <a:cubicBezTo>
                    <a:pt x="33488" y="50085"/>
                    <a:pt x="33437" y="57442"/>
                    <a:pt x="33626" y="58146"/>
                  </a:cubicBezTo>
                  <a:cubicBezTo>
                    <a:pt x="33706" y="58451"/>
                    <a:pt x="33841" y="58573"/>
                    <a:pt x="33959" y="58573"/>
                  </a:cubicBezTo>
                  <a:cubicBezTo>
                    <a:pt x="34118" y="58573"/>
                    <a:pt x="34246" y="58349"/>
                    <a:pt x="34167" y="58045"/>
                  </a:cubicBezTo>
                  <a:cubicBezTo>
                    <a:pt x="34053" y="57618"/>
                    <a:pt x="33865" y="52298"/>
                    <a:pt x="33789" y="50098"/>
                  </a:cubicBezTo>
                  <a:lnTo>
                    <a:pt x="33840" y="50098"/>
                  </a:lnTo>
                  <a:cubicBezTo>
                    <a:pt x="33847" y="50099"/>
                    <a:pt x="33854" y="50099"/>
                    <a:pt x="33861" y="50099"/>
                  </a:cubicBezTo>
                  <a:cubicBezTo>
                    <a:pt x="33951" y="50099"/>
                    <a:pt x="34017" y="50028"/>
                    <a:pt x="34028" y="49934"/>
                  </a:cubicBezTo>
                  <a:cubicBezTo>
                    <a:pt x="34053" y="47885"/>
                    <a:pt x="34456" y="41409"/>
                    <a:pt x="34456" y="41409"/>
                  </a:cubicBezTo>
                  <a:cubicBezTo>
                    <a:pt x="34619" y="41421"/>
                    <a:pt x="34745" y="41421"/>
                    <a:pt x="34745" y="41421"/>
                  </a:cubicBezTo>
                  <a:cubicBezTo>
                    <a:pt x="34582" y="39120"/>
                    <a:pt x="34544" y="34996"/>
                    <a:pt x="34431" y="31676"/>
                  </a:cubicBezTo>
                  <a:lnTo>
                    <a:pt x="35814" y="30167"/>
                  </a:lnTo>
                  <a:cubicBezTo>
                    <a:pt x="35814" y="30167"/>
                    <a:pt x="35902" y="29978"/>
                    <a:pt x="36028" y="29614"/>
                  </a:cubicBezTo>
                  <a:lnTo>
                    <a:pt x="37059" y="29173"/>
                  </a:lnTo>
                  <a:cubicBezTo>
                    <a:pt x="37249" y="29222"/>
                    <a:pt x="37480" y="29245"/>
                    <a:pt x="37732" y="29245"/>
                  </a:cubicBezTo>
                  <a:cubicBezTo>
                    <a:pt x="38581" y="29245"/>
                    <a:pt x="39661" y="28989"/>
                    <a:pt x="40165" y="28620"/>
                  </a:cubicBezTo>
                  <a:cubicBezTo>
                    <a:pt x="40307" y="28647"/>
                    <a:pt x="40471" y="28660"/>
                    <a:pt x="40648" y="28660"/>
                  </a:cubicBezTo>
                  <a:cubicBezTo>
                    <a:pt x="41375" y="28660"/>
                    <a:pt x="42322" y="28439"/>
                    <a:pt x="42919" y="28054"/>
                  </a:cubicBezTo>
                  <a:cubicBezTo>
                    <a:pt x="43610" y="28054"/>
                    <a:pt x="44289" y="27916"/>
                    <a:pt x="44931" y="27639"/>
                  </a:cubicBezTo>
                  <a:cubicBezTo>
                    <a:pt x="46050" y="31286"/>
                    <a:pt x="47307" y="35398"/>
                    <a:pt x="47571" y="36278"/>
                  </a:cubicBezTo>
                  <a:cubicBezTo>
                    <a:pt x="47571" y="36278"/>
                    <a:pt x="47660" y="36623"/>
                    <a:pt x="47904" y="36623"/>
                  </a:cubicBezTo>
                  <a:cubicBezTo>
                    <a:pt x="47950" y="36623"/>
                    <a:pt x="48003" y="36610"/>
                    <a:pt x="48062" y="36580"/>
                  </a:cubicBezTo>
                  <a:cubicBezTo>
                    <a:pt x="48062" y="36580"/>
                    <a:pt x="50967" y="39246"/>
                    <a:pt x="52551" y="40428"/>
                  </a:cubicBezTo>
                  <a:cubicBezTo>
                    <a:pt x="54823" y="42108"/>
                    <a:pt x="55443" y="43060"/>
                    <a:pt x="55830" y="43060"/>
                  </a:cubicBezTo>
                  <a:cubicBezTo>
                    <a:pt x="55903" y="43060"/>
                    <a:pt x="55968" y="43026"/>
                    <a:pt x="56034" y="42955"/>
                  </a:cubicBezTo>
                  <a:cubicBezTo>
                    <a:pt x="56034" y="42955"/>
                    <a:pt x="61355" y="47106"/>
                    <a:pt x="67621" y="47106"/>
                  </a:cubicBezTo>
                  <a:cubicBezTo>
                    <a:pt x="67686" y="47106"/>
                    <a:pt x="67752" y="47106"/>
                    <a:pt x="67817" y="47105"/>
                  </a:cubicBezTo>
                  <a:cubicBezTo>
                    <a:pt x="67817" y="47105"/>
                    <a:pt x="68212" y="46496"/>
                    <a:pt x="67548" y="46496"/>
                  </a:cubicBezTo>
                  <a:cubicBezTo>
                    <a:pt x="67511" y="46496"/>
                    <a:pt x="67471" y="46498"/>
                    <a:pt x="67427" y="46502"/>
                  </a:cubicBezTo>
                  <a:cubicBezTo>
                    <a:pt x="67199" y="46522"/>
                    <a:pt x="66814" y="46597"/>
                    <a:pt x="66230" y="46597"/>
                  </a:cubicBezTo>
                  <a:cubicBezTo>
                    <a:pt x="64660" y="46597"/>
                    <a:pt x="61647" y="46055"/>
                    <a:pt x="56349" y="42452"/>
                  </a:cubicBezTo>
                  <a:cubicBezTo>
                    <a:pt x="56361" y="41949"/>
                    <a:pt x="55129" y="41648"/>
                    <a:pt x="52991" y="39837"/>
                  </a:cubicBezTo>
                  <a:cubicBezTo>
                    <a:pt x="52073" y="39057"/>
                    <a:pt x="49646" y="37058"/>
                    <a:pt x="48640" y="36014"/>
                  </a:cubicBezTo>
                  <a:cubicBezTo>
                    <a:pt x="48716" y="35838"/>
                    <a:pt x="48590" y="35662"/>
                    <a:pt x="48263" y="35096"/>
                  </a:cubicBezTo>
                  <a:cubicBezTo>
                    <a:pt x="47911" y="34493"/>
                    <a:pt x="46779" y="31487"/>
                    <a:pt x="45509" y="27463"/>
                  </a:cubicBezTo>
                  <a:cubicBezTo>
                    <a:pt x="45773" y="27413"/>
                    <a:pt x="46150" y="27338"/>
                    <a:pt x="46339" y="27275"/>
                  </a:cubicBezTo>
                  <a:cubicBezTo>
                    <a:pt x="46855" y="27124"/>
                    <a:pt x="47697" y="26621"/>
                    <a:pt x="47634" y="25250"/>
                  </a:cubicBezTo>
                  <a:cubicBezTo>
                    <a:pt x="47559" y="23892"/>
                    <a:pt x="46440" y="23188"/>
                    <a:pt x="46440" y="23188"/>
                  </a:cubicBezTo>
                  <a:lnTo>
                    <a:pt x="46289" y="22798"/>
                  </a:lnTo>
                  <a:cubicBezTo>
                    <a:pt x="46251" y="22697"/>
                    <a:pt x="45358" y="22660"/>
                    <a:pt x="44063" y="22660"/>
                  </a:cubicBezTo>
                  <a:cubicBezTo>
                    <a:pt x="43912" y="22144"/>
                    <a:pt x="43761" y="21629"/>
                    <a:pt x="43623" y="21113"/>
                  </a:cubicBezTo>
                  <a:cubicBezTo>
                    <a:pt x="43623" y="21113"/>
                    <a:pt x="43397" y="20447"/>
                    <a:pt x="42982" y="20271"/>
                  </a:cubicBezTo>
                  <a:cubicBezTo>
                    <a:pt x="43019" y="20157"/>
                    <a:pt x="43070" y="20044"/>
                    <a:pt x="43107" y="19931"/>
                  </a:cubicBezTo>
                  <a:cubicBezTo>
                    <a:pt x="45094" y="21050"/>
                    <a:pt x="47307" y="22320"/>
                    <a:pt x="48942" y="23288"/>
                  </a:cubicBezTo>
                  <a:lnTo>
                    <a:pt x="49609" y="23112"/>
                  </a:lnTo>
                  <a:cubicBezTo>
                    <a:pt x="49810" y="22710"/>
                    <a:pt x="50086" y="22358"/>
                    <a:pt x="50426" y="22056"/>
                  </a:cubicBezTo>
                  <a:cubicBezTo>
                    <a:pt x="50992" y="21515"/>
                    <a:pt x="54236" y="17127"/>
                    <a:pt x="56500" y="14511"/>
                  </a:cubicBezTo>
                  <a:cubicBezTo>
                    <a:pt x="57304" y="13141"/>
                    <a:pt x="58423" y="10814"/>
                    <a:pt x="59769" y="8186"/>
                  </a:cubicBezTo>
                  <a:cubicBezTo>
                    <a:pt x="60737" y="5344"/>
                    <a:pt x="60335" y="666"/>
                    <a:pt x="60297" y="528"/>
                  </a:cubicBezTo>
                  <a:cubicBezTo>
                    <a:pt x="60281" y="475"/>
                    <a:pt x="60196" y="379"/>
                    <a:pt x="60109" y="379"/>
                  </a:cubicBezTo>
                  <a:cubicBezTo>
                    <a:pt x="59990" y="379"/>
                    <a:pt x="59869" y="558"/>
                    <a:pt x="59920" y="1270"/>
                  </a:cubicBezTo>
                  <a:cubicBezTo>
                    <a:pt x="60008" y="2515"/>
                    <a:pt x="59895" y="6250"/>
                    <a:pt x="59241" y="7796"/>
                  </a:cubicBezTo>
                  <a:cubicBezTo>
                    <a:pt x="58599" y="9330"/>
                    <a:pt x="56273" y="13166"/>
                    <a:pt x="55921" y="13971"/>
                  </a:cubicBezTo>
                  <a:cubicBezTo>
                    <a:pt x="55582" y="14712"/>
                    <a:pt x="50212" y="20799"/>
                    <a:pt x="49256" y="21880"/>
                  </a:cubicBezTo>
                  <a:lnTo>
                    <a:pt x="49231" y="21855"/>
                  </a:lnTo>
                  <a:cubicBezTo>
                    <a:pt x="49231" y="21855"/>
                    <a:pt x="47597" y="21465"/>
                    <a:pt x="43371" y="19214"/>
                  </a:cubicBezTo>
                  <a:cubicBezTo>
                    <a:pt x="43975" y="17580"/>
                    <a:pt x="44780" y="15379"/>
                    <a:pt x="45459" y="13795"/>
                  </a:cubicBezTo>
                  <a:cubicBezTo>
                    <a:pt x="45547" y="13367"/>
                    <a:pt x="45647" y="12839"/>
                    <a:pt x="45761" y="12223"/>
                  </a:cubicBezTo>
                  <a:cubicBezTo>
                    <a:pt x="47194" y="9947"/>
                    <a:pt x="48037" y="7784"/>
                    <a:pt x="47521" y="6237"/>
                  </a:cubicBezTo>
                  <a:cubicBezTo>
                    <a:pt x="47156" y="5168"/>
                    <a:pt x="46704" y="4527"/>
                    <a:pt x="46226" y="4200"/>
                  </a:cubicBezTo>
                  <a:cubicBezTo>
                    <a:pt x="45974" y="2829"/>
                    <a:pt x="45647" y="1471"/>
                    <a:pt x="45232" y="138"/>
                  </a:cubicBezTo>
                  <a:cubicBezTo>
                    <a:pt x="45212" y="86"/>
                    <a:pt x="45131" y="0"/>
                    <a:pt x="45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3C56"/>
                </a:solidFill>
              </a:endParaRPr>
            </a:p>
          </p:txBody>
        </p:sp>
        <p:sp>
          <p:nvSpPr>
            <p:cNvPr id="1009" name="Google Shape;1009;p82"/>
            <p:cNvSpPr/>
            <p:nvPr/>
          </p:nvSpPr>
          <p:spPr>
            <a:xfrm>
              <a:off x="5026400" y="2840350"/>
              <a:ext cx="265800" cy="68700"/>
            </a:xfrm>
            <a:prstGeom prst="ellipse">
              <a:avLst/>
            </a:prstGeom>
            <a:solidFill>
              <a:srgbClr val="F78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2"/>
            <p:cNvSpPr/>
            <p:nvPr/>
          </p:nvSpPr>
          <p:spPr>
            <a:xfrm>
              <a:off x="4843400" y="2793101"/>
              <a:ext cx="631800" cy="163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2"/>
            <p:cNvSpPr/>
            <p:nvPr/>
          </p:nvSpPr>
          <p:spPr>
            <a:xfrm>
              <a:off x="4772000" y="2793100"/>
              <a:ext cx="774600" cy="2001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2"/>
            <p:cNvSpPr/>
            <p:nvPr/>
          </p:nvSpPr>
          <p:spPr>
            <a:xfrm>
              <a:off x="4725050" y="2757500"/>
              <a:ext cx="868500" cy="271200"/>
            </a:xfrm>
            <a:prstGeom prst="ellipse">
              <a:avLst/>
            </a:prstGeom>
            <a:solidFill>
              <a:srgbClr val="F78E6B">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82"/>
          <p:cNvSpPr txBox="1">
            <a:spLocks noGrp="1"/>
          </p:cNvSpPr>
          <p:nvPr>
            <p:ph type="title" idx="4294967295"/>
          </p:nvPr>
        </p:nvSpPr>
        <p:spPr>
          <a:xfrm>
            <a:off x="6562775" y="571500"/>
            <a:ext cx="2670900" cy="14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1"/>
                </a:solidFill>
              </a:rPr>
              <a:t>Percentage WNV</a:t>
            </a:r>
            <a:endParaRPr sz="3000">
              <a:solidFill>
                <a:schemeClr val="accent1"/>
              </a:solidFill>
            </a:endParaRPr>
          </a:p>
          <a:p>
            <a:pPr marL="0" lvl="0" indent="0" algn="ctr" rtl="0">
              <a:spcBef>
                <a:spcPts val="0"/>
              </a:spcBef>
              <a:spcAft>
                <a:spcPts val="0"/>
              </a:spcAft>
              <a:buNone/>
            </a:pPr>
            <a:r>
              <a:rPr lang="en" sz="2000">
                <a:solidFill>
                  <a:schemeClr val="accent1"/>
                </a:solidFill>
              </a:rPr>
              <a:t>= (WNV area/Mosquito      area)* 100</a:t>
            </a:r>
            <a:endParaRPr sz="2000">
              <a:solidFill>
                <a:schemeClr val="accent1"/>
              </a:solidFill>
            </a:endParaRPr>
          </a:p>
          <a:p>
            <a:pPr marL="0" lvl="0" indent="0" algn="ctr" rtl="0">
              <a:spcBef>
                <a:spcPts val="0"/>
              </a:spcBef>
              <a:spcAft>
                <a:spcPts val="0"/>
              </a:spcAft>
              <a:buNone/>
            </a:pPr>
            <a:endParaRPr sz="2000">
              <a:solidFill>
                <a:schemeClr val="accent1"/>
              </a:solidFill>
            </a:endParaRPr>
          </a:p>
        </p:txBody>
      </p:sp>
      <p:sp>
        <p:nvSpPr>
          <p:cNvPr id="1014" name="Google Shape;1014;p82"/>
          <p:cNvSpPr txBox="1">
            <a:spLocks noGrp="1"/>
          </p:cNvSpPr>
          <p:nvPr>
            <p:ph type="title" idx="4294967295"/>
          </p:nvPr>
        </p:nvSpPr>
        <p:spPr>
          <a:xfrm>
            <a:off x="6652325" y="2073775"/>
            <a:ext cx="2398800" cy="27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accent1"/>
                </a:solidFill>
              </a:rPr>
              <a:t>Culex pipiens is</a:t>
            </a:r>
            <a:endParaRPr sz="3000">
              <a:solidFill>
                <a:schemeClr val="accent1"/>
              </a:solidFill>
            </a:endParaRPr>
          </a:p>
          <a:p>
            <a:pPr marL="0" lvl="0" indent="0" algn="ctr" rtl="0">
              <a:spcBef>
                <a:spcPts val="0"/>
              </a:spcBef>
              <a:spcAft>
                <a:spcPts val="0"/>
              </a:spcAft>
              <a:buNone/>
            </a:pPr>
            <a:r>
              <a:rPr lang="en" sz="5000" b="1"/>
              <a:t>5x</a:t>
            </a:r>
            <a:endParaRPr sz="5000" b="1"/>
          </a:p>
          <a:p>
            <a:pPr marL="0" lvl="0" indent="0" algn="ctr" rtl="0">
              <a:spcBef>
                <a:spcPts val="0"/>
              </a:spcBef>
              <a:spcAft>
                <a:spcPts val="0"/>
              </a:spcAft>
              <a:buNone/>
            </a:pPr>
            <a:r>
              <a:rPr lang="en" sz="3000">
                <a:solidFill>
                  <a:schemeClr val="accent1"/>
                </a:solidFill>
              </a:rPr>
              <a:t>More likely to carry wNV than culex Restuans</a:t>
            </a:r>
            <a:endParaRPr sz="3000">
              <a:solidFill>
                <a:schemeClr val="accent1"/>
              </a:solidFill>
            </a:endParaRPr>
          </a:p>
        </p:txBody>
      </p:sp>
      <p:sp>
        <p:nvSpPr>
          <p:cNvPr id="1015" name="Google Shape;1015;p82"/>
          <p:cNvSpPr/>
          <p:nvPr/>
        </p:nvSpPr>
        <p:spPr>
          <a:xfrm>
            <a:off x="513525" y="1858625"/>
            <a:ext cx="5917200" cy="554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2"/>
          <p:cNvSpPr/>
          <p:nvPr/>
        </p:nvSpPr>
        <p:spPr>
          <a:xfrm>
            <a:off x="513525" y="2684525"/>
            <a:ext cx="2398800" cy="484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6"/>
        <p:cNvGrpSpPr/>
        <p:nvPr/>
      </p:nvGrpSpPr>
      <p:grpSpPr>
        <a:xfrm>
          <a:off x="0" y="0"/>
          <a:ext cx="0" cy="0"/>
          <a:chOff x="0" y="0"/>
          <a:chExt cx="0" cy="0"/>
        </a:xfrm>
      </p:grpSpPr>
      <p:sp>
        <p:nvSpPr>
          <p:cNvPr id="477" name="Google Shape;477;p38"/>
          <p:cNvSpPr txBox="1">
            <a:spLocks noGrp="1"/>
          </p:cNvSpPr>
          <p:nvPr>
            <p:ph type="title"/>
          </p:nvPr>
        </p:nvSpPr>
        <p:spPr>
          <a:xfrm>
            <a:off x="1226650" y="60175"/>
            <a:ext cx="3984300" cy="33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Prevention is key!</a:t>
            </a:r>
            <a:endParaRPr sz="4800"/>
          </a:p>
        </p:txBody>
      </p:sp>
      <p:grpSp>
        <p:nvGrpSpPr>
          <p:cNvPr id="478" name="Google Shape;478;p38"/>
          <p:cNvGrpSpPr/>
          <p:nvPr/>
        </p:nvGrpSpPr>
        <p:grpSpPr>
          <a:xfrm>
            <a:off x="371108" y="291903"/>
            <a:ext cx="9342757" cy="4851588"/>
            <a:chOff x="371108" y="291903"/>
            <a:chExt cx="9342757" cy="4851588"/>
          </a:xfrm>
        </p:grpSpPr>
        <p:sp>
          <p:nvSpPr>
            <p:cNvPr id="479" name="Google Shape;479;p38"/>
            <p:cNvSpPr/>
            <p:nvPr/>
          </p:nvSpPr>
          <p:spPr>
            <a:xfrm>
              <a:off x="371108" y="3861277"/>
              <a:ext cx="945391" cy="353637"/>
            </a:xfrm>
            <a:custGeom>
              <a:avLst/>
              <a:gdLst/>
              <a:ahLst/>
              <a:cxnLst/>
              <a:rect l="l" t="t" r="r" b="b"/>
              <a:pathLst>
                <a:path w="17243" h="6450" extrusionOk="0">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7553255" y="4335721"/>
              <a:ext cx="2160610" cy="807769"/>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7912987" y="291903"/>
              <a:ext cx="1031921" cy="385795"/>
            </a:xfrm>
            <a:custGeom>
              <a:avLst/>
              <a:gdLst/>
              <a:ahLst/>
              <a:cxnLst/>
              <a:rect l="l" t="t" r="r" b="b"/>
              <a:pathLst>
                <a:path w="17249" h="6449" extrusionOk="0">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83"/>
          <p:cNvSpPr txBox="1">
            <a:spLocks noGrp="1"/>
          </p:cNvSpPr>
          <p:nvPr>
            <p:ph type="title"/>
          </p:nvPr>
        </p:nvSpPr>
        <p:spPr>
          <a:xfrm>
            <a:off x="622175" y="474300"/>
            <a:ext cx="71352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accent1"/>
                </a:solidFill>
              </a:rPr>
              <a:t>Number of Mosquitos caught weekly</a:t>
            </a:r>
            <a:endParaRPr sz="4000">
              <a:solidFill>
                <a:schemeClr val="accent1"/>
              </a:solidFill>
            </a:endParaRPr>
          </a:p>
        </p:txBody>
      </p:sp>
      <p:sp>
        <p:nvSpPr>
          <p:cNvPr id="1022" name="Google Shape;1022;p83"/>
          <p:cNvSpPr txBox="1">
            <a:spLocks noGrp="1"/>
          </p:cNvSpPr>
          <p:nvPr>
            <p:ph type="title" idx="2"/>
          </p:nvPr>
        </p:nvSpPr>
        <p:spPr>
          <a:xfrm>
            <a:off x="411432" y="1797781"/>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Figures seems random</a:t>
            </a:r>
            <a:endParaRPr/>
          </a:p>
        </p:txBody>
      </p:sp>
      <p:sp>
        <p:nvSpPr>
          <p:cNvPr id="1023" name="Google Shape;1023;p83"/>
          <p:cNvSpPr txBox="1">
            <a:spLocks noGrp="1"/>
          </p:cNvSpPr>
          <p:nvPr>
            <p:ph type="subTitle" idx="1"/>
          </p:nvPr>
        </p:nvSpPr>
        <p:spPr>
          <a:xfrm>
            <a:off x="411432" y="2110311"/>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no clear tends observed.</a:t>
            </a:r>
            <a:endParaRPr/>
          </a:p>
        </p:txBody>
      </p:sp>
      <p:sp>
        <p:nvSpPr>
          <p:cNvPr id="1024" name="Google Shape;1024;p83"/>
          <p:cNvSpPr txBox="1">
            <a:spLocks noGrp="1"/>
          </p:cNvSpPr>
          <p:nvPr>
            <p:ph type="title" idx="3"/>
          </p:nvPr>
        </p:nvSpPr>
        <p:spPr>
          <a:xfrm>
            <a:off x="411432" y="3182225"/>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 numbers in 2007</a:t>
            </a:r>
            <a:endParaRPr/>
          </a:p>
        </p:txBody>
      </p:sp>
      <p:pic>
        <p:nvPicPr>
          <p:cNvPr id="1025" name="Google Shape;1025;p83"/>
          <p:cNvPicPr preferRelativeResize="0"/>
          <p:nvPr/>
        </p:nvPicPr>
        <p:blipFill>
          <a:blip r:embed="rId3">
            <a:alphaModFix/>
          </a:blip>
          <a:stretch>
            <a:fillRect/>
          </a:stretch>
        </p:blipFill>
        <p:spPr>
          <a:xfrm>
            <a:off x="2788625" y="1106225"/>
            <a:ext cx="5921175" cy="3738251"/>
          </a:xfrm>
          <a:prstGeom prst="rect">
            <a:avLst/>
          </a:prstGeom>
          <a:noFill/>
          <a:ln>
            <a:noFill/>
          </a:ln>
        </p:spPr>
      </p:pic>
      <p:sp>
        <p:nvSpPr>
          <p:cNvPr id="1026" name="Google Shape;1026;p83"/>
          <p:cNvSpPr txBox="1">
            <a:spLocks noGrp="1"/>
          </p:cNvSpPr>
          <p:nvPr>
            <p:ph type="subTitle" idx="1"/>
          </p:nvPr>
        </p:nvSpPr>
        <p:spPr>
          <a:xfrm>
            <a:off x="411432" y="3493211"/>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Year 2007 was observed to have higher number of mosquitos caught.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84"/>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SPRAY</a:t>
            </a:r>
            <a:endParaRPr/>
          </a:p>
        </p:txBody>
      </p:sp>
      <p:sp>
        <p:nvSpPr>
          <p:cNvPr id="1032" name="Google Shape;1032;p84"/>
          <p:cNvSpPr txBox="1">
            <a:spLocks noGrp="1"/>
          </p:cNvSpPr>
          <p:nvPr>
            <p:ph type="title" idx="2"/>
          </p:nvPr>
        </p:nvSpPr>
        <p:spPr>
          <a:xfrm>
            <a:off x="1732032" y="1577269"/>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33" name="Google Shape;1033;p84"/>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4" name="Google Shape;1034;p84"/>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35" name="Google Shape;1035;p84"/>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36" name="Google Shape;1036;p84"/>
          <p:cNvPicPr preferRelativeResize="0"/>
          <p:nvPr/>
        </p:nvPicPr>
        <p:blipFill>
          <a:blip r:embed="rId3">
            <a:alphaModFix/>
          </a:blip>
          <a:stretch>
            <a:fillRect/>
          </a:stretch>
        </p:blipFill>
        <p:spPr>
          <a:xfrm>
            <a:off x="4206707" y="239530"/>
            <a:ext cx="4729967" cy="2442999"/>
          </a:xfrm>
          <a:prstGeom prst="rect">
            <a:avLst/>
          </a:prstGeom>
          <a:noFill/>
          <a:ln>
            <a:noFill/>
          </a:ln>
        </p:spPr>
      </p:pic>
      <p:pic>
        <p:nvPicPr>
          <p:cNvPr id="1037" name="Google Shape;1037;p84"/>
          <p:cNvPicPr preferRelativeResize="0"/>
          <p:nvPr/>
        </p:nvPicPr>
        <p:blipFill>
          <a:blip r:embed="rId4">
            <a:alphaModFix/>
          </a:blip>
          <a:stretch>
            <a:fillRect/>
          </a:stretch>
        </p:blipFill>
        <p:spPr>
          <a:xfrm>
            <a:off x="4285924" y="2682525"/>
            <a:ext cx="4580475" cy="2365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85"/>
          <p:cNvSpPr txBox="1">
            <a:spLocks noGrp="1"/>
          </p:cNvSpPr>
          <p:nvPr>
            <p:ph type="title"/>
          </p:nvPr>
        </p:nvSpPr>
        <p:spPr>
          <a:xfrm>
            <a:off x="622175" y="474305"/>
            <a:ext cx="39498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5"/>
          <p:cNvSpPr txBox="1">
            <a:spLocks noGrp="1"/>
          </p:cNvSpPr>
          <p:nvPr>
            <p:ph type="title" idx="2"/>
          </p:nvPr>
        </p:nvSpPr>
        <p:spPr>
          <a:xfrm>
            <a:off x="3791475" y="97475"/>
            <a:ext cx="2616900" cy="483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 importance list.</a:t>
            </a:r>
            <a:endParaRPr/>
          </a:p>
          <a:p>
            <a:pPr marL="0" lvl="0" indent="0" algn="l" rtl="0">
              <a:spcBef>
                <a:spcPts val="0"/>
              </a:spcBef>
              <a:spcAft>
                <a:spcPts val="0"/>
              </a:spcAft>
              <a:buNone/>
            </a:pPr>
            <a:endParaRPr/>
          </a:p>
          <a:p>
            <a:pPr marL="0" lvl="0" indent="0" algn="l" rtl="0">
              <a:spcBef>
                <a:spcPts val="0"/>
              </a:spcBef>
              <a:spcAft>
                <a:spcPts val="0"/>
              </a:spcAft>
              <a:buNone/>
            </a:pPr>
            <a:r>
              <a:rPr lang="en"/>
              <a:t>Placeholder </a:t>
            </a:r>
            <a:endParaRPr/>
          </a:p>
          <a:p>
            <a:pPr marL="0" lvl="0" indent="0" algn="l" rtl="0">
              <a:spcBef>
                <a:spcPts val="0"/>
              </a:spcBef>
              <a:spcAft>
                <a:spcPts val="0"/>
              </a:spcAft>
              <a:buNone/>
            </a:pPr>
            <a:r>
              <a:rPr lang="en"/>
              <a:t>While we wait for shapley to be out. But it doesnt seem to be working.</a:t>
            </a:r>
            <a:endParaRPr/>
          </a:p>
          <a:p>
            <a:pPr marL="0" lvl="0" indent="0" algn="l" rtl="0">
              <a:spcBef>
                <a:spcPts val="0"/>
              </a:spcBef>
              <a:spcAft>
                <a:spcPts val="0"/>
              </a:spcAft>
              <a:buNone/>
            </a:pPr>
            <a:endParaRPr/>
          </a:p>
          <a:p>
            <a:pPr marL="0" lvl="0" indent="0" algn="l" rtl="0">
              <a:spcBef>
                <a:spcPts val="0"/>
              </a:spcBef>
              <a:spcAft>
                <a:spcPts val="0"/>
              </a:spcAft>
              <a:buNone/>
            </a:pPr>
            <a:r>
              <a:rPr lang="en"/>
              <a:t>If we are using this table →</a:t>
            </a:r>
            <a:endParaRPr/>
          </a:p>
          <a:p>
            <a:pPr marL="0" lvl="0" indent="0" algn="l" rtl="0">
              <a:spcBef>
                <a:spcPts val="0"/>
              </a:spcBef>
              <a:spcAft>
                <a:spcPts val="0"/>
              </a:spcAft>
              <a:buNone/>
            </a:pPr>
            <a:r>
              <a:rPr lang="en"/>
              <a:t>There’s only 3 values……</a:t>
            </a:r>
            <a:endParaRPr/>
          </a:p>
          <a:p>
            <a:pPr marL="0" lvl="0" indent="0" algn="l" rtl="0">
              <a:spcBef>
                <a:spcPts val="0"/>
              </a:spcBef>
              <a:spcAft>
                <a:spcPts val="0"/>
              </a:spcAft>
              <a:buNone/>
            </a:pPr>
            <a:endParaRPr/>
          </a:p>
        </p:txBody>
      </p:sp>
      <p:sp>
        <p:nvSpPr>
          <p:cNvPr id="1044" name="Google Shape;1044;p85"/>
          <p:cNvSpPr txBox="1">
            <a:spLocks noGrp="1"/>
          </p:cNvSpPr>
          <p:nvPr>
            <p:ph type="subTitle" idx="1"/>
          </p:nvPr>
        </p:nvSpPr>
        <p:spPr>
          <a:xfrm>
            <a:off x="1732032" y="1889798"/>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5" name="Google Shape;1045;p85"/>
          <p:cNvSpPr txBox="1">
            <a:spLocks noGrp="1"/>
          </p:cNvSpPr>
          <p:nvPr>
            <p:ph type="title" idx="3"/>
          </p:nvPr>
        </p:nvSpPr>
        <p:spPr>
          <a:xfrm>
            <a:off x="1732032" y="2961713"/>
            <a:ext cx="2256600" cy="3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46" name="Google Shape;1046;p85"/>
          <p:cNvSpPr txBox="1">
            <a:spLocks noGrp="1"/>
          </p:cNvSpPr>
          <p:nvPr>
            <p:ph type="subTitle" idx="4"/>
          </p:nvPr>
        </p:nvSpPr>
        <p:spPr>
          <a:xfrm>
            <a:off x="1732032" y="3278560"/>
            <a:ext cx="2377200" cy="6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47" name="Google Shape;1047;p85"/>
          <p:cNvPicPr preferRelativeResize="0"/>
          <p:nvPr/>
        </p:nvPicPr>
        <p:blipFill>
          <a:blip r:embed="rId3">
            <a:alphaModFix/>
          </a:blip>
          <a:stretch>
            <a:fillRect/>
          </a:stretch>
        </p:blipFill>
        <p:spPr>
          <a:xfrm>
            <a:off x="6408375" y="97475"/>
            <a:ext cx="2225802"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86"/>
          <p:cNvSpPr txBox="1">
            <a:spLocks noGrp="1"/>
          </p:cNvSpPr>
          <p:nvPr>
            <p:ph type="title"/>
          </p:nvPr>
        </p:nvSpPr>
        <p:spPr>
          <a:xfrm>
            <a:off x="2850875" y="424256"/>
            <a:ext cx="34494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Calculation</a:t>
            </a:r>
            <a:endParaRPr>
              <a:solidFill>
                <a:schemeClr val="accent1"/>
              </a:solidFill>
            </a:endParaRPr>
          </a:p>
        </p:txBody>
      </p:sp>
      <p:pic>
        <p:nvPicPr>
          <p:cNvPr id="1053" name="Google Shape;1053;p86"/>
          <p:cNvPicPr preferRelativeResize="0"/>
          <p:nvPr/>
        </p:nvPicPr>
        <p:blipFill>
          <a:blip r:embed="rId3">
            <a:alphaModFix/>
          </a:blip>
          <a:stretch>
            <a:fillRect/>
          </a:stretch>
        </p:blipFill>
        <p:spPr>
          <a:xfrm>
            <a:off x="152400" y="1341177"/>
            <a:ext cx="8839200" cy="84248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87"/>
          <p:cNvSpPr txBox="1">
            <a:spLocks noGrp="1"/>
          </p:cNvSpPr>
          <p:nvPr>
            <p:ph type="ctrTitle"/>
          </p:nvPr>
        </p:nvSpPr>
        <p:spPr>
          <a:xfrm>
            <a:off x="715050" y="433550"/>
            <a:ext cx="77139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059" name="Google Shape;1059;p87"/>
          <p:cNvSpPr txBox="1">
            <a:spLocks noGrp="1"/>
          </p:cNvSpPr>
          <p:nvPr>
            <p:ph type="subTitle" idx="1"/>
          </p:nvPr>
        </p:nvSpPr>
        <p:spPr>
          <a:xfrm>
            <a:off x="557182" y="2077828"/>
            <a:ext cx="24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describe the topic of the section here</a:t>
            </a:r>
            <a:endParaRPr/>
          </a:p>
        </p:txBody>
      </p:sp>
      <p:sp>
        <p:nvSpPr>
          <p:cNvPr id="1060" name="Google Shape;1060;p87"/>
          <p:cNvSpPr txBox="1">
            <a:spLocks noGrp="1"/>
          </p:cNvSpPr>
          <p:nvPr>
            <p:ph type="title" idx="2"/>
          </p:nvPr>
        </p:nvSpPr>
        <p:spPr>
          <a:xfrm>
            <a:off x="3441206" y="1754765"/>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DIAGNOSIS</a:t>
            </a:r>
            <a:endParaRPr>
              <a:solidFill>
                <a:schemeClr val="accent1"/>
              </a:solidFill>
            </a:endParaRPr>
          </a:p>
        </p:txBody>
      </p:sp>
      <p:sp>
        <p:nvSpPr>
          <p:cNvPr id="1061" name="Google Shape;1061;p87"/>
          <p:cNvSpPr txBox="1">
            <a:spLocks noGrp="1"/>
          </p:cNvSpPr>
          <p:nvPr>
            <p:ph type="subTitle" idx="3"/>
          </p:nvPr>
        </p:nvSpPr>
        <p:spPr>
          <a:xfrm>
            <a:off x="3342806" y="2078241"/>
            <a:ext cx="24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describe the topic of the section here</a:t>
            </a:r>
            <a:endParaRPr/>
          </a:p>
          <a:p>
            <a:pPr marL="0" lvl="0" indent="0" algn="ctr" rtl="0">
              <a:spcBef>
                <a:spcPts val="0"/>
              </a:spcBef>
              <a:spcAft>
                <a:spcPts val="0"/>
              </a:spcAft>
              <a:buClr>
                <a:schemeClr val="dk1"/>
              </a:buClr>
              <a:buSzPts val="1100"/>
              <a:buFont typeface="Arial"/>
              <a:buNone/>
            </a:pPr>
            <a:endParaRPr/>
          </a:p>
        </p:txBody>
      </p:sp>
      <p:sp>
        <p:nvSpPr>
          <p:cNvPr id="1062" name="Google Shape;1062;p87"/>
          <p:cNvSpPr txBox="1">
            <a:spLocks noGrp="1"/>
          </p:cNvSpPr>
          <p:nvPr>
            <p:ph type="title" idx="4"/>
          </p:nvPr>
        </p:nvSpPr>
        <p:spPr>
          <a:xfrm>
            <a:off x="6230155" y="17564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RECOMMENDATIONS</a:t>
            </a:r>
            <a:endParaRPr>
              <a:solidFill>
                <a:schemeClr val="accent1"/>
              </a:solidFill>
            </a:endParaRPr>
          </a:p>
        </p:txBody>
      </p:sp>
      <p:sp>
        <p:nvSpPr>
          <p:cNvPr id="1063" name="Google Shape;1063;p87"/>
          <p:cNvSpPr txBox="1">
            <a:spLocks noGrp="1"/>
          </p:cNvSpPr>
          <p:nvPr>
            <p:ph type="subTitle" idx="5"/>
          </p:nvPr>
        </p:nvSpPr>
        <p:spPr>
          <a:xfrm>
            <a:off x="6131755" y="2079878"/>
            <a:ext cx="2453400" cy="7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describe the topic of the section here</a:t>
            </a:r>
            <a:endParaRPr/>
          </a:p>
          <a:p>
            <a:pPr marL="0" lvl="0" indent="0" algn="ctr" rtl="0">
              <a:spcBef>
                <a:spcPts val="0"/>
              </a:spcBef>
              <a:spcAft>
                <a:spcPts val="0"/>
              </a:spcAft>
              <a:buClr>
                <a:schemeClr val="dk1"/>
              </a:buClr>
              <a:buSzPts val="1100"/>
              <a:buFont typeface="Arial"/>
              <a:buNone/>
            </a:pPr>
            <a:endParaRPr/>
          </a:p>
        </p:txBody>
      </p:sp>
      <p:sp>
        <p:nvSpPr>
          <p:cNvPr id="1064" name="Google Shape;1064;p87"/>
          <p:cNvSpPr txBox="1">
            <a:spLocks noGrp="1"/>
          </p:cNvSpPr>
          <p:nvPr>
            <p:ph type="title" idx="6"/>
          </p:nvPr>
        </p:nvSpPr>
        <p:spPr>
          <a:xfrm>
            <a:off x="657245" y="35602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PATHOLOGY</a:t>
            </a:r>
            <a:endParaRPr>
              <a:solidFill>
                <a:schemeClr val="accent1"/>
              </a:solidFill>
            </a:endParaRPr>
          </a:p>
        </p:txBody>
      </p:sp>
      <p:sp>
        <p:nvSpPr>
          <p:cNvPr id="1065" name="Google Shape;1065;p87"/>
          <p:cNvSpPr txBox="1">
            <a:spLocks noGrp="1"/>
          </p:cNvSpPr>
          <p:nvPr>
            <p:ph type="subTitle" idx="7"/>
          </p:nvPr>
        </p:nvSpPr>
        <p:spPr>
          <a:xfrm>
            <a:off x="558845" y="3877441"/>
            <a:ext cx="24534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describe the topic of the section here</a:t>
            </a:r>
            <a:endParaRPr/>
          </a:p>
          <a:p>
            <a:pPr marL="0" lvl="0" indent="0" algn="ctr" rtl="0">
              <a:spcBef>
                <a:spcPts val="0"/>
              </a:spcBef>
              <a:spcAft>
                <a:spcPts val="0"/>
              </a:spcAft>
              <a:buClr>
                <a:schemeClr val="dk1"/>
              </a:buClr>
              <a:buSzPts val="1100"/>
              <a:buFont typeface="Arial"/>
              <a:buNone/>
            </a:pPr>
            <a:endParaRPr/>
          </a:p>
        </p:txBody>
      </p:sp>
      <p:sp>
        <p:nvSpPr>
          <p:cNvPr id="1066" name="Google Shape;1066;p87"/>
          <p:cNvSpPr txBox="1">
            <a:spLocks noGrp="1"/>
          </p:cNvSpPr>
          <p:nvPr>
            <p:ph type="title" idx="8"/>
          </p:nvPr>
        </p:nvSpPr>
        <p:spPr>
          <a:xfrm>
            <a:off x="3442869" y="3558564"/>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TREATMENT</a:t>
            </a:r>
            <a:endParaRPr>
              <a:solidFill>
                <a:schemeClr val="accent1"/>
              </a:solidFill>
            </a:endParaRPr>
          </a:p>
        </p:txBody>
      </p:sp>
      <p:sp>
        <p:nvSpPr>
          <p:cNvPr id="1067" name="Google Shape;1067;p87"/>
          <p:cNvSpPr txBox="1">
            <a:spLocks noGrp="1"/>
          </p:cNvSpPr>
          <p:nvPr>
            <p:ph type="subTitle" idx="9"/>
          </p:nvPr>
        </p:nvSpPr>
        <p:spPr>
          <a:xfrm>
            <a:off x="3344469" y="3877854"/>
            <a:ext cx="24534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describe the topic of the section here</a:t>
            </a:r>
            <a:endParaRPr/>
          </a:p>
          <a:p>
            <a:pPr marL="0" lvl="0" indent="0" algn="ctr" rtl="0">
              <a:spcBef>
                <a:spcPts val="0"/>
              </a:spcBef>
              <a:spcAft>
                <a:spcPts val="0"/>
              </a:spcAft>
              <a:buClr>
                <a:schemeClr val="dk1"/>
              </a:buClr>
              <a:buSzPts val="1100"/>
              <a:buFont typeface="Arial"/>
              <a:buNone/>
            </a:pPr>
            <a:endParaRPr/>
          </a:p>
        </p:txBody>
      </p:sp>
      <p:sp>
        <p:nvSpPr>
          <p:cNvPr id="1068" name="Google Shape;1068;p87"/>
          <p:cNvSpPr txBox="1">
            <a:spLocks noGrp="1"/>
          </p:cNvSpPr>
          <p:nvPr>
            <p:ph type="title" idx="13"/>
          </p:nvPr>
        </p:nvSpPr>
        <p:spPr>
          <a:xfrm>
            <a:off x="6231818" y="35602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CONCLUSIONS</a:t>
            </a:r>
            <a:endParaRPr>
              <a:solidFill>
                <a:schemeClr val="accent1"/>
              </a:solidFill>
            </a:endParaRPr>
          </a:p>
        </p:txBody>
      </p:sp>
      <p:sp>
        <p:nvSpPr>
          <p:cNvPr id="1069" name="Google Shape;1069;p87"/>
          <p:cNvSpPr txBox="1">
            <a:spLocks noGrp="1"/>
          </p:cNvSpPr>
          <p:nvPr>
            <p:ph type="subTitle" idx="14"/>
          </p:nvPr>
        </p:nvSpPr>
        <p:spPr>
          <a:xfrm>
            <a:off x="6133418" y="3879466"/>
            <a:ext cx="24534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describe the topic of the section here</a:t>
            </a:r>
            <a:endParaRPr/>
          </a:p>
          <a:p>
            <a:pPr marL="0" lvl="0" indent="0" algn="ctr" rtl="0">
              <a:spcBef>
                <a:spcPts val="0"/>
              </a:spcBef>
              <a:spcAft>
                <a:spcPts val="0"/>
              </a:spcAft>
              <a:buClr>
                <a:schemeClr val="dk1"/>
              </a:buClr>
              <a:buSzPts val="1100"/>
              <a:buFont typeface="Arial"/>
              <a:buNone/>
            </a:pPr>
            <a:endParaRPr/>
          </a:p>
        </p:txBody>
      </p:sp>
      <p:sp>
        <p:nvSpPr>
          <p:cNvPr id="1070" name="Google Shape;1070;p87"/>
          <p:cNvSpPr txBox="1">
            <a:spLocks noGrp="1"/>
          </p:cNvSpPr>
          <p:nvPr>
            <p:ph type="title" idx="15"/>
          </p:nvPr>
        </p:nvSpPr>
        <p:spPr>
          <a:xfrm>
            <a:off x="655582" y="1756402"/>
            <a:ext cx="2256600" cy="39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About the Disease</a:t>
            </a:r>
            <a:endParaRPr>
              <a:solidFill>
                <a:schemeClr val="accent1"/>
              </a:solidFill>
            </a:endParaRPr>
          </a:p>
        </p:txBody>
      </p:sp>
      <p:sp>
        <p:nvSpPr>
          <p:cNvPr id="1071" name="Google Shape;1071;p87"/>
          <p:cNvSpPr txBox="1">
            <a:spLocks noGrp="1"/>
          </p:cNvSpPr>
          <p:nvPr>
            <p:ph type="title" idx="16"/>
          </p:nvPr>
        </p:nvSpPr>
        <p:spPr>
          <a:xfrm>
            <a:off x="1390420" y="1235456"/>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72" name="Google Shape;1072;p87"/>
          <p:cNvSpPr txBox="1">
            <a:spLocks noGrp="1"/>
          </p:cNvSpPr>
          <p:nvPr>
            <p:ph type="title" idx="17"/>
          </p:nvPr>
        </p:nvSpPr>
        <p:spPr>
          <a:xfrm>
            <a:off x="4176043" y="1235456"/>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73" name="Google Shape;1073;p87"/>
          <p:cNvSpPr txBox="1">
            <a:spLocks noGrp="1"/>
          </p:cNvSpPr>
          <p:nvPr>
            <p:ph type="title" idx="18"/>
          </p:nvPr>
        </p:nvSpPr>
        <p:spPr>
          <a:xfrm>
            <a:off x="6964992" y="1235456"/>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74" name="Google Shape;1074;p87"/>
          <p:cNvSpPr txBox="1">
            <a:spLocks noGrp="1"/>
          </p:cNvSpPr>
          <p:nvPr>
            <p:ph type="title" idx="19"/>
          </p:nvPr>
        </p:nvSpPr>
        <p:spPr>
          <a:xfrm>
            <a:off x="4177706" y="3040889"/>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75" name="Google Shape;1075;p87"/>
          <p:cNvSpPr txBox="1">
            <a:spLocks noGrp="1"/>
          </p:cNvSpPr>
          <p:nvPr>
            <p:ph type="title" idx="20"/>
          </p:nvPr>
        </p:nvSpPr>
        <p:spPr>
          <a:xfrm>
            <a:off x="1392082" y="3040889"/>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76" name="Google Shape;1076;p87"/>
          <p:cNvSpPr txBox="1">
            <a:spLocks noGrp="1"/>
          </p:cNvSpPr>
          <p:nvPr>
            <p:ph type="title" idx="21"/>
          </p:nvPr>
        </p:nvSpPr>
        <p:spPr>
          <a:xfrm>
            <a:off x="6966655" y="3040889"/>
            <a:ext cx="783600" cy="5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88"/>
          <p:cNvSpPr txBox="1">
            <a:spLocks noGrp="1"/>
          </p:cNvSpPr>
          <p:nvPr>
            <p:ph type="title"/>
          </p:nvPr>
        </p:nvSpPr>
        <p:spPr>
          <a:xfrm>
            <a:off x="2850875" y="424256"/>
            <a:ext cx="34494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082" name="Google Shape;1082;p88"/>
          <p:cNvSpPr txBox="1">
            <a:spLocks noGrp="1"/>
          </p:cNvSpPr>
          <p:nvPr>
            <p:ph type="body" idx="1"/>
          </p:nvPr>
        </p:nvSpPr>
        <p:spPr>
          <a:xfrm>
            <a:off x="2843700" y="1392177"/>
            <a:ext cx="3456600" cy="124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and the smallest one in the Solar System—it’s only a bit larger than the Moon </a:t>
            </a:r>
            <a:endParaRPr/>
          </a:p>
        </p:txBody>
      </p:sp>
      <p:pic>
        <p:nvPicPr>
          <p:cNvPr id="1083" name="Google Shape;1083;p88"/>
          <p:cNvPicPr preferRelativeResize="0"/>
          <p:nvPr/>
        </p:nvPicPr>
        <p:blipFill>
          <a:blip r:embed="rId3">
            <a:alphaModFix/>
          </a:blip>
          <a:stretch>
            <a:fillRect/>
          </a:stretch>
        </p:blipFill>
        <p:spPr>
          <a:xfrm>
            <a:off x="152400" y="2788977"/>
            <a:ext cx="8839200" cy="8424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9"/>
          <p:cNvSpPr/>
          <p:nvPr/>
        </p:nvSpPr>
        <p:spPr>
          <a:xfrm>
            <a:off x="2175913" y="3143556"/>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7" name="Google Shape;487;p39"/>
          <p:cNvSpPr/>
          <p:nvPr/>
        </p:nvSpPr>
        <p:spPr>
          <a:xfrm>
            <a:off x="3627221" y="12569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488" name="Google Shape;488;p39"/>
          <p:cNvCxnSpPr/>
          <p:nvPr/>
        </p:nvCxnSpPr>
        <p:spPr>
          <a:xfrm>
            <a:off x="998631" y="2033629"/>
            <a:ext cx="0" cy="1388400"/>
          </a:xfrm>
          <a:prstGeom prst="straightConnector1">
            <a:avLst/>
          </a:prstGeom>
          <a:noFill/>
          <a:ln w="28575" cap="flat" cmpd="sng">
            <a:solidFill>
              <a:schemeClr val="accent1"/>
            </a:solidFill>
            <a:prstDash val="solid"/>
            <a:round/>
            <a:headEnd type="none" w="med" len="med"/>
            <a:tailEnd type="oval" w="med" len="med"/>
          </a:ln>
        </p:spPr>
      </p:cxnSp>
      <p:cxnSp>
        <p:nvCxnSpPr>
          <p:cNvPr id="489" name="Google Shape;489;p39"/>
          <p:cNvCxnSpPr/>
          <p:nvPr/>
        </p:nvCxnSpPr>
        <p:spPr>
          <a:xfrm rot="10800000">
            <a:off x="2564263" y="1705655"/>
            <a:ext cx="0" cy="1437900"/>
          </a:xfrm>
          <a:prstGeom prst="straightConnector1">
            <a:avLst/>
          </a:prstGeom>
          <a:noFill/>
          <a:ln w="28575" cap="flat" cmpd="sng">
            <a:solidFill>
              <a:schemeClr val="accent1"/>
            </a:solidFill>
            <a:prstDash val="solid"/>
            <a:round/>
            <a:headEnd type="none" w="med" len="med"/>
            <a:tailEnd type="oval" w="med" len="med"/>
          </a:ln>
        </p:spPr>
      </p:cxnSp>
      <p:sp>
        <p:nvSpPr>
          <p:cNvPr id="490" name="Google Shape;490;p39"/>
          <p:cNvSpPr/>
          <p:nvPr/>
        </p:nvSpPr>
        <p:spPr>
          <a:xfrm rot="-5400000" flipH="1">
            <a:off x="4546200" y="-976350"/>
            <a:ext cx="51600" cy="7096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txBox="1"/>
          <p:nvPr/>
        </p:nvSpPr>
        <p:spPr>
          <a:xfrm>
            <a:off x="2175913" y="3358200"/>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2</a:t>
            </a:r>
            <a:endParaRPr sz="2000">
              <a:solidFill>
                <a:schemeClr val="accent1"/>
              </a:solidFill>
            </a:endParaRPr>
          </a:p>
        </p:txBody>
      </p:sp>
      <p:sp>
        <p:nvSpPr>
          <p:cNvPr id="492" name="Google Shape;492;p39"/>
          <p:cNvSpPr/>
          <p:nvPr/>
        </p:nvSpPr>
        <p:spPr>
          <a:xfrm>
            <a:off x="610281" y="129538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3" name="Google Shape;493;p39"/>
          <p:cNvSpPr txBox="1">
            <a:spLocks noGrp="1"/>
          </p:cNvSpPr>
          <p:nvPr>
            <p:ph type="title"/>
          </p:nvPr>
        </p:nvSpPr>
        <p:spPr>
          <a:xfrm>
            <a:off x="715050" y="474845"/>
            <a:ext cx="7713900" cy="3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rPr>
              <a:t>Methodologies</a:t>
            </a:r>
            <a:endParaRPr sz="4000">
              <a:solidFill>
                <a:schemeClr val="accent1"/>
              </a:solidFill>
            </a:endParaRPr>
          </a:p>
        </p:txBody>
      </p:sp>
      <p:sp>
        <p:nvSpPr>
          <p:cNvPr id="494" name="Google Shape;494;p39"/>
          <p:cNvSpPr txBox="1">
            <a:spLocks noGrp="1"/>
          </p:cNvSpPr>
          <p:nvPr>
            <p:ph type="subTitle" idx="4294967295"/>
          </p:nvPr>
        </p:nvSpPr>
        <p:spPr>
          <a:xfrm>
            <a:off x="183531" y="3422029"/>
            <a:ext cx="1630200" cy="581700"/>
          </a:xfrm>
          <a:prstGeom prst="rect">
            <a:avLst/>
          </a:prstGeom>
        </p:spPr>
        <p:txBody>
          <a:bodyPr spcFirstLastPara="1" wrap="square" lIns="114300" tIns="91425" rIns="91425" bIns="91425" anchor="t" anchorCtr="0">
            <a:noAutofit/>
          </a:bodyPr>
          <a:lstStyle/>
          <a:p>
            <a:pPr marL="0" lvl="0" indent="0" algn="ctr" rtl="0">
              <a:spcBef>
                <a:spcPts val="0"/>
              </a:spcBef>
              <a:spcAft>
                <a:spcPts val="1600"/>
              </a:spcAft>
              <a:buNone/>
            </a:pPr>
            <a:r>
              <a:rPr lang="en" sz="1400">
                <a:solidFill>
                  <a:srgbClr val="000000"/>
                </a:solidFill>
              </a:rPr>
              <a:t>Problem Statement</a:t>
            </a:r>
            <a:endParaRPr sz="1400">
              <a:solidFill>
                <a:srgbClr val="000000"/>
              </a:solidFill>
            </a:endParaRPr>
          </a:p>
        </p:txBody>
      </p:sp>
      <p:sp>
        <p:nvSpPr>
          <p:cNvPr id="495" name="Google Shape;495;p39"/>
          <p:cNvSpPr txBox="1">
            <a:spLocks noGrp="1"/>
          </p:cNvSpPr>
          <p:nvPr>
            <p:ph type="subTitle" idx="4294967295"/>
          </p:nvPr>
        </p:nvSpPr>
        <p:spPr>
          <a:xfrm>
            <a:off x="3200471" y="3422037"/>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212121"/>
                </a:solidFill>
              </a:rPr>
              <a:t>Exploratory Data Analysis</a:t>
            </a:r>
            <a:endParaRPr sz="1400">
              <a:solidFill>
                <a:srgbClr val="212121"/>
              </a:solidFill>
            </a:endParaRPr>
          </a:p>
        </p:txBody>
      </p:sp>
      <p:sp>
        <p:nvSpPr>
          <p:cNvPr id="496" name="Google Shape;496;p39"/>
          <p:cNvSpPr txBox="1">
            <a:spLocks noGrp="1"/>
          </p:cNvSpPr>
          <p:nvPr>
            <p:ph type="subTitle" idx="4294967295"/>
          </p:nvPr>
        </p:nvSpPr>
        <p:spPr>
          <a:xfrm>
            <a:off x="1749163" y="1123955"/>
            <a:ext cx="16302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212121"/>
                </a:solidFill>
              </a:rPr>
              <a:t>Data </a:t>
            </a:r>
            <a:endParaRPr sz="1400">
              <a:solidFill>
                <a:srgbClr val="212121"/>
              </a:solidFill>
            </a:endParaRPr>
          </a:p>
          <a:p>
            <a:pPr marL="0" lvl="0" indent="0" algn="ctr" rtl="0">
              <a:spcBef>
                <a:spcPts val="0"/>
              </a:spcBef>
              <a:spcAft>
                <a:spcPts val="0"/>
              </a:spcAft>
              <a:buNone/>
            </a:pPr>
            <a:r>
              <a:rPr lang="en" sz="1400">
                <a:solidFill>
                  <a:srgbClr val="212121"/>
                </a:solidFill>
              </a:rPr>
              <a:t>Cleaning</a:t>
            </a:r>
            <a:endParaRPr sz="1400">
              <a:solidFill>
                <a:srgbClr val="212121"/>
              </a:solidFill>
            </a:endParaRPr>
          </a:p>
        </p:txBody>
      </p:sp>
      <p:cxnSp>
        <p:nvCxnSpPr>
          <p:cNvPr id="497" name="Google Shape;497;p39"/>
          <p:cNvCxnSpPr/>
          <p:nvPr/>
        </p:nvCxnSpPr>
        <p:spPr>
          <a:xfrm>
            <a:off x="4015571" y="2033637"/>
            <a:ext cx="0" cy="1388400"/>
          </a:xfrm>
          <a:prstGeom prst="straightConnector1">
            <a:avLst/>
          </a:prstGeom>
          <a:noFill/>
          <a:ln w="28575" cap="flat" cmpd="sng">
            <a:solidFill>
              <a:schemeClr val="accent1"/>
            </a:solidFill>
            <a:prstDash val="solid"/>
            <a:round/>
            <a:headEnd type="none" w="med" len="med"/>
            <a:tailEnd type="oval" w="med" len="med"/>
          </a:ln>
        </p:spPr>
      </p:cxnSp>
      <p:sp>
        <p:nvSpPr>
          <p:cNvPr id="498" name="Google Shape;498;p39"/>
          <p:cNvSpPr txBox="1"/>
          <p:nvPr/>
        </p:nvSpPr>
        <p:spPr>
          <a:xfrm>
            <a:off x="610281" y="1504538"/>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1</a:t>
            </a:r>
            <a:endParaRPr sz="2000">
              <a:solidFill>
                <a:schemeClr val="accent1"/>
              </a:solidFill>
            </a:endParaRPr>
          </a:p>
        </p:txBody>
      </p:sp>
      <p:sp>
        <p:nvSpPr>
          <p:cNvPr id="499" name="Google Shape;499;p39"/>
          <p:cNvSpPr txBox="1"/>
          <p:nvPr/>
        </p:nvSpPr>
        <p:spPr>
          <a:xfrm>
            <a:off x="3627221" y="1471563"/>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3</a:t>
            </a:r>
            <a:endParaRPr sz="2000">
              <a:solidFill>
                <a:schemeClr val="accent1"/>
              </a:solidFill>
            </a:endParaRPr>
          </a:p>
        </p:txBody>
      </p:sp>
      <p:sp>
        <p:nvSpPr>
          <p:cNvPr id="500" name="Google Shape;500;p39"/>
          <p:cNvSpPr/>
          <p:nvPr/>
        </p:nvSpPr>
        <p:spPr>
          <a:xfrm>
            <a:off x="5120913" y="32003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501" name="Google Shape;501;p39"/>
          <p:cNvCxnSpPr/>
          <p:nvPr/>
        </p:nvCxnSpPr>
        <p:spPr>
          <a:xfrm rot="10800000">
            <a:off x="5509263" y="1762430"/>
            <a:ext cx="0" cy="1437900"/>
          </a:xfrm>
          <a:prstGeom prst="straightConnector1">
            <a:avLst/>
          </a:prstGeom>
          <a:noFill/>
          <a:ln w="28575" cap="flat" cmpd="sng">
            <a:solidFill>
              <a:schemeClr val="accent1"/>
            </a:solidFill>
            <a:prstDash val="solid"/>
            <a:round/>
            <a:headEnd type="none" w="med" len="med"/>
            <a:tailEnd type="oval" w="med" len="med"/>
          </a:ln>
        </p:spPr>
      </p:cxnSp>
      <p:sp>
        <p:nvSpPr>
          <p:cNvPr id="502" name="Google Shape;502;p39"/>
          <p:cNvSpPr txBox="1"/>
          <p:nvPr/>
        </p:nvSpPr>
        <p:spPr>
          <a:xfrm>
            <a:off x="5120913" y="3414975"/>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4</a:t>
            </a:r>
            <a:endParaRPr sz="2000">
              <a:solidFill>
                <a:schemeClr val="accent1"/>
              </a:solidFill>
            </a:endParaRPr>
          </a:p>
        </p:txBody>
      </p:sp>
      <p:sp>
        <p:nvSpPr>
          <p:cNvPr id="503" name="Google Shape;503;p39"/>
          <p:cNvSpPr txBox="1">
            <a:spLocks noGrp="1"/>
          </p:cNvSpPr>
          <p:nvPr>
            <p:ph type="subTitle" idx="4294967295"/>
          </p:nvPr>
        </p:nvSpPr>
        <p:spPr>
          <a:xfrm>
            <a:off x="4694163" y="1333130"/>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212121"/>
                </a:solidFill>
              </a:rPr>
              <a:t>Modelling</a:t>
            </a:r>
            <a:endParaRPr sz="1400">
              <a:solidFill>
                <a:srgbClr val="212121"/>
              </a:solidFill>
            </a:endParaRPr>
          </a:p>
        </p:txBody>
      </p:sp>
      <p:sp>
        <p:nvSpPr>
          <p:cNvPr id="504" name="Google Shape;504;p39"/>
          <p:cNvSpPr/>
          <p:nvPr/>
        </p:nvSpPr>
        <p:spPr>
          <a:xfrm>
            <a:off x="6446621" y="12569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5" name="Google Shape;505;p39"/>
          <p:cNvSpPr txBox="1">
            <a:spLocks noGrp="1"/>
          </p:cNvSpPr>
          <p:nvPr>
            <p:ph type="subTitle" idx="4294967295"/>
          </p:nvPr>
        </p:nvSpPr>
        <p:spPr>
          <a:xfrm>
            <a:off x="6019871" y="3422037"/>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212121"/>
                </a:solidFill>
              </a:rPr>
              <a:t>Model Evaluation</a:t>
            </a:r>
            <a:endParaRPr sz="1400">
              <a:solidFill>
                <a:srgbClr val="212121"/>
              </a:solidFill>
            </a:endParaRPr>
          </a:p>
        </p:txBody>
      </p:sp>
      <p:cxnSp>
        <p:nvCxnSpPr>
          <p:cNvPr id="506" name="Google Shape;506;p39"/>
          <p:cNvCxnSpPr/>
          <p:nvPr/>
        </p:nvCxnSpPr>
        <p:spPr>
          <a:xfrm>
            <a:off x="6834971" y="2033637"/>
            <a:ext cx="0" cy="1388400"/>
          </a:xfrm>
          <a:prstGeom prst="straightConnector1">
            <a:avLst/>
          </a:prstGeom>
          <a:noFill/>
          <a:ln w="28575" cap="flat" cmpd="sng">
            <a:solidFill>
              <a:schemeClr val="accent1"/>
            </a:solidFill>
            <a:prstDash val="solid"/>
            <a:round/>
            <a:headEnd type="none" w="med" len="med"/>
            <a:tailEnd type="oval" w="med" len="med"/>
          </a:ln>
        </p:spPr>
      </p:cxnSp>
      <p:sp>
        <p:nvSpPr>
          <p:cNvPr id="507" name="Google Shape;507;p39"/>
          <p:cNvSpPr txBox="1"/>
          <p:nvPr/>
        </p:nvSpPr>
        <p:spPr>
          <a:xfrm>
            <a:off x="6446621" y="1471563"/>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5</a:t>
            </a:r>
            <a:endParaRPr sz="2000">
              <a:solidFill>
                <a:schemeClr val="accent1"/>
              </a:solidFill>
            </a:endParaRPr>
          </a:p>
        </p:txBody>
      </p:sp>
      <p:sp>
        <p:nvSpPr>
          <p:cNvPr id="508" name="Google Shape;508;p39"/>
          <p:cNvSpPr/>
          <p:nvPr/>
        </p:nvSpPr>
        <p:spPr>
          <a:xfrm>
            <a:off x="7711713" y="3200331"/>
            <a:ext cx="776700" cy="77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509" name="Google Shape;509;p39"/>
          <p:cNvCxnSpPr/>
          <p:nvPr/>
        </p:nvCxnSpPr>
        <p:spPr>
          <a:xfrm rot="10800000">
            <a:off x="8100063" y="1762430"/>
            <a:ext cx="0" cy="1437900"/>
          </a:xfrm>
          <a:prstGeom prst="straightConnector1">
            <a:avLst/>
          </a:prstGeom>
          <a:noFill/>
          <a:ln w="28575" cap="flat" cmpd="sng">
            <a:solidFill>
              <a:schemeClr val="accent1"/>
            </a:solidFill>
            <a:prstDash val="solid"/>
            <a:round/>
            <a:headEnd type="none" w="med" len="med"/>
            <a:tailEnd type="oval" w="med" len="med"/>
          </a:ln>
        </p:spPr>
      </p:cxnSp>
      <p:sp>
        <p:nvSpPr>
          <p:cNvPr id="510" name="Google Shape;510;p39"/>
          <p:cNvSpPr txBox="1"/>
          <p:nvPr/>
        </p:nvSpPr>
        <p:spPr>
          <a:xfrm>
            <a:off x="7711713" y="3414975"/>
            <a:ext cx="776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taatliches"/>
                <a:ea typeface="Staatliches"/>
                <a:cs typeface="Staatliches"/>
                <a:sym typeface="Staatliches"/>
              </a:rPr>
              <a:t>step 6</a:t>
            </a:r>
            <a:endParaRPr sz="2000">
              <a:solidFill>
                <a:schemeClr val="accent1"/>
              </a:solidFill>
            </a:endParaRPr>
          </a:p>
        </p:txBody>
      </p:sp>
      <p:sp>
        <p:nvSpPr>
          <p:cNvPr id="511" name="Google Shape;511;p39"/>
          <p:cNvSpPr txBox="1">
            <a:spLocks noGrp="1"/>
          </p:cNvSpPr>
          <p:nvPr>
            <p:ph type="subTitle" idx="4294967295"/>
          </p:nvPr>
        </p:nvSpPr>
        <p:spPr>
          <a:xfrm>
            <a:off x="7284963" y="1180730"/>
            <a:ext cx="1630200" cy="5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212121"/>
                </a:solidFill>
              </a:rPr>
              <a:t>Cost-Benefit Analysis</a:t>
            </a:r>
            <a:endParaRPr sz="1400">
              <a:solidFill>
                <a:srgbClr val="21212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0"/>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sp>
        <p:nvSpPr>
          <p:cNvPr id="517" name="Google Shape;517;p40"/>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8" name="Google Shape;518;p40"/>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1"/>
          <p:cNvSpPr txBox="1">
            <a:spLocks noGrp="1"/>
          </p:cNvSpPr>
          <p:nvPr>
            <p:ph type="title"/>
          </p:nvPr>
        </p:nvSpPr>
        <p:spPr>
          <a:xfrm>
            <a:off x="572475" y="2996400"/>
            <a:ext cx="8059800" cy="17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100" b="1">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AutoNum type="arabicParenBoth"/>
            </a:pPr>
            <a:r>
              <a:rPr lang="en" sz="2100" b="1">
                <a:solidFill>
                  <a:schemeClr val="lt1"/>
                </a:solidFill>
                <a:latin typeface="Montserrat"/>
                <a:ea typeface="Montserrat"/>
                <a:cs typeface="Montserrat"/>
                <a:sym typeface="Montserrat"/>
              </a:rPr>
              <a:t>Build Machine Learning model to predict the presence of WNV</a:t>
            </a:r>
            <a:endParaRPr sz="2100"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2100" b="1">
              <a:solidFill>
                <a:schemeClr val="lt1"/>
              </a:solidFill>
              <a:latin typeface="Montserrat"/>
              <a:ea typeface="Montserrat"/>
              <a:cs typeface="Montserrat"/>
              <a:sym typeface="Montserrat"/>
            </a:endParaRPr>
          </a:p>
          <a:p>
            <a:pPr marL="457200" lvl="0" indent="-361950" algn="l" rtl="0">
              <a:spcBef>
                <a:spcPts val="0"/>
              </a:spcBef>
              <a:spcAft>
                <a:spcPts val="0"/>
              </a:spcAft>
              <a:buClr>
                <a:schemeClr val="lt1"/>
              </a:buClr>
              <a:buSzPts val="2100"/>
              <a:buFont typeface="Montserrat"/>
              <a:buAutoNum type="arabicParenBoth"/>
            </a:pPr>
            <a:r>
              <a:rPr lang="en" sz="2100" b="1">
                <a:solidFill>
                  <a:schemeClr val="lt1"/>
                </a:solidFill>
                <a:latin typeface="Montserrat"/>
                <a:ea typeface="Montserrat"/>
                <a:cs typeface="Montserrat"/>
                <a:sym typeface="Montserrat"/>
              </a:rPr>
              <a:t>Provide valuable insights and recommendations to further enhance their strategies.</a:t>
            </a:r>
            <a:endParaRPr sz="2100" b="1">
              <a:solidFill>
                <a:schemeClr val="lt1"/>
              </a:solidFill>
              <a:latin typeface="Montserrat"/>
              <a:ea typeface="Montserrat"/>
              <a:cs typeface="Montserrat"/>
              <a:sym typeface="Montserrat"/>
            </a:endParaRPr>
          </a:p>
        </p:txBody>
      </p:sp>
      <p:sp>
        <p:nvSpPr>
          <p:cNvPr id="524" name="Google Shape;524;p41"/>
          <p:cNvSpPr txBox="1">
            <a:spLocks noGrp="1"/>
          </p:cNvSpPr>
          <p:nvPr>
            <p:ph type="subTitle" idx="1"/>
          </p:nvPr>
        </p:nvSpPr>
        <p:spPr>
          <a:xfrm>
            <a:off x="511250" y="1168825"/>
            <a:ext cx="7648800" cy="1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accent1"/>
                </a:solidFill>
              </a:rPr>
              <a:t>We, </a:t>
            </a:r>
            <a:r>
              <a:rPr lang="en" sz="2100" b="1">
                <a:solidFill>
                  <a:schemeClr val="accent1"/>
                </a:solidFill>
              </a:rPr>
              <a:t>Data Nine-Nine</a:t>
            </a:r>
            <a:r>
              <a:rPr lang="en" sz="2100">
                <a:solidFill>
                  <a:schemeClr val="accent1"/>
                </a:solidFill>
              </a:rPr>
              <a:t>, have been engaged as a third-party consulting firm by the </a:t>
            </a:r>
            <a:r>
              <a:rPr lang="en" sz="2100" b="1">
                <a:solidFill>
                  <a:schemeClr val="accent1"/>
                </a:solidFill>
              </a:rPr>
              <a:t>Centre for Disease Control and Prevention (CDC)</a:t>
            </a:r>
            <a:r>
              <a:rPr lang="en" sz="2100">
                <a:solidFill>
                  <a:schemeClr val="accent1"/>
                </a:solidFill>
              </a:rPr>
              <a:t> to collaborate on a comprehensive review of their West Nile Virus (WNV) control efforts. </a:t>
            </a:r>
            <a:endParaRPr sz="2100">
              <a:solidFill>
                <a:schemeClr val="accent1"/>
              </a:solidFill>
            </a:endParaRPr>
          </a:p>
          <a:p>
            <a:pPr marL="0" lvl="0" indent="0" algn="l" rtl="0">
              <a:spcBef>
                <a:spcPts val="0"/>
              </a:spcBef>
              <a:spcAft>
                <a:spcPts val="0"/>
              </a:spcAft>
              <a:buNone/>
            </a:pPr>
            <a:r>
              <a:rPr lang="en" sz="2100">
                <a:solidFill>
                  <a:schemeClr val="accent1"/>
                </a:solidFill>
              </a:rPr>
              <a:t>Our objective is to:</a:t>
            </a:r>
            <a:endParaRPr sz="2100">
              <a:solidFill>
                <a:schemeClr val="accent1"/>
              </a:solidFill>
            </a:endParaRPr>
          </a:p>
        </p:txBody>
      </p:sp>
      <p:sp>
        <p:nvSpPr>
          <p:cNvPr id="525" name="Google Shape;525;p41"/>
          <p:cNvSpPr txBox="1">
            <a:spLocks noGrp="1"/>
          </p:cNvSpPr>
          <p:nvPr>
            <p:ph type="title" idx="4294967295"/>
          </p:nvPr>
        </p:nvSpPr>
        <p:spPr>
          <a:xfrm>
            <a:off x="715050" y="433949"/>
            <a:ext cx="77139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accent1"/>
                </a:solidFill>
              </a:rPr>
              <a:t>Problem STatement</a:t>
            </a:r>
            <a:endParaRPr sz="40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2"/>
          <p:cNvSpPr txBox="1">
            <a:spLocks noGrp="1"/>
          </p:cNvSpPr>
          <p:nvPr>
            <p:ph type="title"/>
          </p:nvPr>
        </p:nvSpPr>
        <p:spPr>
          <a:xfrm>
            <a:off x="3902100" y="1583302"/>
            <a:ext cx="3495600" cy="16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531" name="Google Shape;531;p42"/>
          <p:cNvSpPr txBox="1">
            <a:spLocks noGrp="1"/>
          </p:cNvSpPr>
          <p:nvPr>
            <p:ph type="title" idx="2"/>
          </p:nvPr>
        </p:nvSpPr>
        <p:spPr>
          <a:xfrm>
            <a:off x="1746300" y="1740150"/>
            <a:ext cx="2155800" cy="16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32" name="Google Shape;532;p42"/>
          <p:cNvSpPr txBox="1">
            <a:spLocks noGrp="1"/>
          </p:cNvSpPr>
          <p:nvPr>
            <p:ph type="subTitle" idx="1"/>
          </p:nvPr>
        </p:nvSpPr>
        <p:spPr>
          <a:xfrm>
            <a:off x="3902100" y="3082598"/>
            <a:ext cx="27444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 prior to analysis and modeling</a:t>
            </a:r>
            <a:endParaRPr/>
          </a:p>
        </p:txBody>
      </p:sp>
      <p:grpSp>
        <p:nvGrpSpPr>
          <p:cNvPr id="533" name="Google Shape;533;p42"/>
          <p:cNvGrpSpPr/>
          <p:nvPr/>
        </p:nvGrpSpPr>
        <p:grpSpPr>
          <a:xfrm>
            <a:off x="715055" y="3864100"/>
            <a:ext cx="1279387" cy="1279391"/>
            <a:chOff x="-3808700" y="3628950"/>
            <a:chExt cx="296175" cy="274925"/>
          </a:xfrm>
        </p:grpSpPr>
        <p:sp>
          <p:nvSpPr>
            <p:cNvPr id="534" name="Google Shape;534;p4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alaria Disease by Slidego">
  <a:themeElements>
    <a:clrScheme name="Simple Light">
      <a:dk1>
        <a:srgbClr val="F78E6B"/>
      </a:dk1>
      <a:lt1>
        <a:srgbClr val="FFFFFF"/>
      </a:lt1>
      <a:dk2>
        <a:srgbClr val="F9835C"/>
      </a:dk2>
      <a:lt2>
        <a:srgbClr val="E5AC77"/>
      </a:lt2>
      <a:accent1>
        <a:srgbClr val="365372"/>
      </a:accent1>
      <a:accent2>
        <a:srgbClr val="00C3B1"/>
      </a:accent2>
      <a:accent3>
        <a:srgbClr val="D6FDF4"/>
      </a:accent3>
      <a:accent4>
        <a:srgbClr val="7A593B"/>
      </a:accent4>
      <a:accent5>
        <a:srgbClr val="F78E6B"/>
      </a:accent5>
      <a:accent6>
        <a:srgbClr val="203C56"/>
      </a:accent6>
      <a:hlink>
        <a:srgbClr val="203C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2776</Words>
  <Application>Microsoft Office PowerPoint</Application>
  <PresentationFormat>On-screen Show (16:9)</PresentationFormat>
  <Paragraphs>558</Paragraphs>
  <Slides>55</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Karla</vt:lpstr>
      <vt:lpstr>Arial</vt:lpstr>
      <vt:lpstr>Staatliches</vt:lpstr>
      <vt:lpstr>Red Hat Text Medium</vt:lpstr>
      <vt:lpstr>Roboto</vt:lpstr>
      <vt:lpstr>Red Hat Text</vt:lpstr>
      <vt:lpstr>Montserrat</vt:lpstr>
      <vt:lpstr>Lato</vt:lpstr>
      <vt:lpstr>Bebas Neue</vt:lpstr>
      <vt:lpstr>Fira Sans Condensed Medium</vt:lpstr>
      <vt:lpstr>Malaria Disease by Slidego</vt:lpstr>
      <vt:lpstr>Data-backed solutions for combating wnv in chicago</vt:lpstr>
      <vt:lpstr>Breaking Down the Numbers</vt:lpstr>
      <vt:lpstr>SYMPTOMS OF west nile virus</vt:lpstr>
      <vt:lpstr>West nile virus</vt:lpstr>
      <vt:lpstr>Prevention is key!</vt:lpstr>
      <vt:lpstr>Methodologies</vt:lpstr>
      <vt:lpstr>Problem statement</vt:lpstr>
      <vt:lpstr> Build Machine Learning model to predict the presence of WNV  Provide valuable insights and recommendations to further enhance their strategies.</vt:lpstr>
      <vt:lpstr>Data cleaning</vt:lpstr>
      <vt:lpstr>Datasets</vt:lpstr>
      <vt:lpstr>10,506</vt:lpstr>
      <vt:lpstr>Aggregate mosquitoes data from Train_df</vt:lpstr>
      <vt:lpstr>Feature Engineering</vt:lpstr>
      <vt:lpstr>Data merging</vt:lpstr>
      <vt:lpstr>Exploratory data analysis</vt:lpstr>
      <vt:lpstr>WEATHER CONDITION vs WNV cases</vt:lpstr>
      <vt:lpstr>Are Mosquito SPRAYs  effective?</vt:lpstr>
      <vt:lpstr>Modelling</vt:lpstr>
      <vt:lpstr>MODELLING PREPROCESSING</vt:lpstr>
      <vt:lpstr>ONE HOT ENCODER</vt:lpstr>
      <vt:lpstr>Synthetic Minority oversampling teCHNIQUE (SMOTE)</vt:lpstr>
      <vt:lpstr>Modelling  Workflow</vt:lpstr>
      <vt:lpstr>mODEL EVALUATION</vt:lpstr>
      <vt:lpstr>metrics</vt:lpstr>
      <vt:lpstr>mODEL SCORE</vt:lpstr>
      <vt:lpstr>AUC plot &amp; CONFUSION MATRIX</vt:lpstr>
      <vt:lpstr>Cost-benefit analysis</vt:lpstr>
      <vt:lpstr>FAcTual treatment numbers From 1999 to 2022</vt:lpstr>
      <vt:lpstr>Median Hospitalised Financial costs</vt:lpstr>
      <vt:lpstr>Cost of controlling measures</vt:lpstr>
      <vt:lpstr>Economist Metrics</vt:lpstr>
      <vt:lpstr>Controlling Measures at a glance</vt:lpstr>
      <vt:lpstr>Summary of approaches</vt:lpstr>
      <vt:lpstr>Potential Cost reduction by machine learning</vt:lpstr>
      <vt:lpstr>Timeliness of intervention</vt:lpstr>
      <vt:lpstr>RECOMMENDATIONs</vt:lpstr>
      <vt:lpstr>Effectiveness  protective educations &gt; Early detection &gt; intervention &gt; medical   Price to pay  protective educations &lt; Early detection &lt; intervention &lt; medical</vt:lpstr>
      <vt:lpstr>Thank you And say no to life loss</vt:lpstr>
      <vt:lpstr>appendix </vt:lpstr>
      <vt:lpstr>All disease numbers</vt:lpstr>
      <vt:lpstr>Neuroinvasive disease numbers</vt:lpstr>
      <vt:lpstr>Hyperparameters Tuning</vt:lpstr>
      <vt:lpstr>Controlling Measures at a glance</vt:lpstr>
      <vt:lpstr>Controlling Measures at a glance</vt:lpstr>
      <vt:lpstr>ARE THE SprayING EFFORTS EFFECTIVE?</vt:lpstr>
      <vt:lpstr>Is SPRAY effective?</vt:lpstr>
      <vt:lpstr>Insights</vt:lpstr>
      <vt:lpstr>Insights</vt:lpstr>
      <vt:lpstr>Derived Insights</vt:lpstr>
      <vt:lpstr>Number of Mosquitos caught weekly</vt:lpstr>
      <vt:lpstr>SPRAY</vt:lpstr>
      <vt:lpstr>PowerPoint Presentation</vt:lpstr>
      <vt:lpstr>Calculation</vt:lpstr>
      <vt:lpstr>TABLE OF CONTENTS</vt:lpstr>
      <vt:lpstr>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Data-backed solutions for combating wnv in chicago</dc:title>
  <cp:lastModifiedBy>Ming Fatt Kham</cp:lastModifiedBy>
  <cp:revision>1</cp:revision>
  <dcterms:modified xsi:type="dcterms:W3CDTF">2023-07-07T01:33:24Z</dcterms:modified>
</cp:coreProperties>
</file>